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229" r:id="rId4"/>
  </p:sldMasterIdLst>
  <p:notesMasterIdLst>
    <p:notesMasterId r:id="rId12"/>
  </p:notesMasterIdLst>
  <p:handoutMasterIdLst>
    <p:handoutMasterId r:id="rId13"/>
  </p:handoutMasterIdLst>
  <p:sldIdLst>
    <p:sldId id="328" r:id="rId5"/>
    <p:sldId id="334" r:id="rId6"/>
    <p:sldId id="329" r:id="rId7"/>
    <p:sldId id="330" r:id="rId8"/>
    <p:sldId id="331" r:id="rId9"/>
    <p:sldId id="332" r:id="rId10"/>
    <p:sldId id="333" r:id="rId11"/>
  </p:sldIdLst>
  <p:sldSz cx="14630400" cy="8229600"/>
  <p:notesSz cx="6858000" cy="9144000"/>
  <p:embeddedFontLst>
    <p:embeddedFont>
      <p:font typeface="Meiryo" panose="020B0604030504040204" pitchFamily="34" charset="-128"/>
      <p:regular r:id="rId14"/>
      <p:bold r:id="rId15"/>
      <p:italic r:id="rId16"/>
      <p:boldItalic r:id="rId17"/>
    </p:embeddedFont>
    <p:embeddedFont>
      <p:font typeface="Amazon Ember" panose="020B0603020204020204" pitchFamily="34" charset="0"/>
      <p:regular r:id="rId18"/>
      <p:bold r:id="rId19"/>
      <p:italic r:id="rId20"/>
      <p:boldItalic r:id="rId21"/>
    </p:embeddedFont>
    <p:embeddedFont>
      <p:font typeface="Amazon Ember Display" panose="020B0603020204020204" pitchFamily="34" charset="0"/>
      <p:regular r:id="rId22"/>
      <p:bold r:id="rId23"/>
      <p:italic r:id="rId24"/>
      <p:boldItalic r:id="rId25"/>
    </p:embeddedFont>
    <p:embeddedFont>
      <p:font typeface="Amazon Ember Heavy" panose="020B0603020204020204" pitchFamily="34" charset="0"/>
      <p:bold r:id="rId26"/>
      <p:italic r:id="rId27"/>
      <p:boldItalic r:id="rId28"/>
    </p:embeddedFont>
    <p:embeddedFont>
      <p:font typeface="Amazon Ember Light" panose="020B0403020204020204" pitchFamily="34" charset="0"/>
      <p:regular r:id="rId29"/>
      <p:italic r:id="rId30"/>
    </p:embeddedFont>
    <p:embeddedFont>
      <p:font typeface="Lucida Console" panose="020B0609040504020204" pitchFamily="49" charset="0"/>
      <p:regular r:id="rId31"/>
    </p:embeddedFont>
  </p:embeddedFontLst>
  <p:defaultTextStyle>
    <a:defPPr>
      <a:defRPr lang="en-US"/>
    </a:defPPr>
    <a:lvl1pPr algn="l" defTabSz="1096963" rtl="0" eaLnBrk="0" fontAlgn="base" hangingPunct="0">
      <a:spcBef>
        <a:spcPct val="0"/>
      </a:spcBef>
      <a:spcAft>
        <a:spcPct val="0"/>
      </a:spcAft>
      <a:defRPr sz="2100" kern="1200">
        <a:solidFill>
          <a:schemeClr val="tx1"/>
        </a:solidFill>
        <a:latin typeface="Amazon Ember" panose="020B0603020204020204" pitchFamily="34" charset="0"/>
        <a:ea typeface="+mn-ea"/>
        <a:cs typeface="+mn-cs"/>
      </a:defRPr>
    </a:lvl1pPr>
    <a:lvl2pPr marL="547688" indent="-90488" algn="l" defTabSz="1096963" rtl="0" eaLnBrk="0" fontAlgn="base" hangingPunct="0">
      <a:spcBef>
        <a:spcPct val="0"/>
      </a:spcBef>
      <a:spcAft>
        <a:spcPct val="0"/>
      </a:spcAft>
      <a:defRPr sz="2100" kern="1200">
        <a:solidFill>
          <a:schemeClr val="tx1"/>
        </a:solidFill>
        <a:latin typeface="Amazon Ember" panose="020B0603020204020204" pitchFamily="34" charset="0"/>
        <a:ea typeface="+mn-ea"/>
        <a:cs typeface="+mn-cs"/>
      </a:defRPr>
    </a:lvl2pPr>
    <a:lvl3pPr marL="1096963" indent="-182563" algn="l" defTabSz="1096963" rtl="0" eaLnBrk="0" fontAlgn="base" hangingPunct="0">
      <a:spcBef>
        <a:spcPct val="0"/>
      </a:spcBef>
      <a:spcAft>
        <a:spcPct val="0"/>
      </a:spcAft>
      <a:defRPr sz="2100" kern="1200">
        <a:solidFill>
          <a:schemeClr val="tx1"/>
        </a:solidFill>
        <a:latin typeface="Amazon Ember" panose="020B0603020204020204" pitchFamily="34" charset="0"/>
        <a:ea typeface="+mn-ea"/>
        <a:cs typeface="+mn-cs"/>
      </a:defRPr>
    </a:lvl3pPr>
    <a:lvl4pPr marL="1644650" indent="-273050" algn="l" defTabSz="1096963" rtl="0" eaLnBrk="0" fontAlgn="base" hangingPunct="0">
      <a:spcBef>
        <a:spcPct val="0"/>
      </a:spcBef>
      <a:spcAft>
        <a:spcPct val="0"/>
      </a:spcAft>
      <a:defRPr sz="2100" kern="1200">
        <a:solidFill>
          <a:schemeClr val="tx1"/>
        </a:solidFill>
        <a:latin typeface="Amazon Ember" panose="020B0603020204020204" pitchFamily="34" charset="0"/>
        <a:ea typeface="+mn-ea"/>
        <a:cs typeface="+mn-cs"/>
      </a:defRPr>
    </a:lvl4pPr>
    <a:lvl5pPr marL="2193925" indent="-365125" algn="l" defTabSz="1096963" rtl="0" eaLnBrk="0" fontAlgn="base" hangingPunct="0">
      <a:spcBef>
        <a:spcPct val="0"/>
      </a:spcBef>
      <a:spcAft>
        <a:spcPct val="0"/>
      </a:spcAft>
      <a:defRPr sz="2100" kern="1200">
        <a:solidFill>
          <a:schemeClr val="tx1"/>
        </a:solidFill>
        <a:latin typeface="Amazon Ember" panose="020B0603020204020204" pitchFamily="34" charset="0"/>
        <a:ea typeface="+mn-ea"/>
        <a:cs typeface="+mn-cs"/>
      </a:defRPr>
    </a:lvl5pPr>
    <a:lvl6pPr marL="2286000" algn="l" defTabSz="914400" rtl="0" eaLnBrk="1" latinLnBrk="0" hangingPunct="1">
      <a:defRPr sz="2100" kern="1200">
        <a:solidFill>
          <a:schemeClr val="tx1"/>
        </a:solidFill>
        <a:latin typeface="Amazon Ember" panose="020B0603020204020204" pitchFamily="34" charset="0"/>
        <a:ea typeface="+mn-ea"/>
        <a:cs typeface="+mn-cs"/>
      </a:defRPr>
    </a:lvl6pPr>
    <a:lvl7pPr marL="2743200" algn="l" defTabSz="914400" rtl="0" eaLnBrk="1" latinLnBrk="0" hangingPunct="1">
      <a:defRPr sz="2100" kern="1200">
        <a:solidFill>
          <a:schemeClr val="tx1"/>
        </a:solidFill>
        <a:latin typeface="Amazon Ember" panose="020B0603020204020204" pitchFamily="34" charset="0"/>
        <a:ea typeface="+mn-ea"/>
        <a:cs typeface="+mn-cs"/>
      </a:defRPr>
    </a:lvl7pPr>
    <a:lvl8pPr marL="3200400" algn="l" defTabSz="914400" rtl="0" eaLnBrk="1" latinLnBrk="0" hangingPunct="1">
      <a:defRPr sz="2100" kern="1200">
        <a:solidFill>
          <a:schemeClr val="tx1"/>
        </a:solidFill>
        <a:latin typeface="Amazon Ember" panose="020B0603020204020204" pitchFamily="34" charset="0"/>
        <a:ea typeface="+mn-ea"/>
        <a:cs typeface="+mn-cs"/>
      </a:defRPr>
    </a:lvl8pPr>
    <a:lvl9pPr marL="3657600" algn="l" defTabSz="914400" rtl="0" eaLnBrk="1" latinLnBrk="0" hangingPunct="1">
      <a:defRPr sz="2100" kern="1200">
        <a:solidFill>
          <a:schemeClr val="tx1"/>
        </a:solidFill>
        <a:latin typeface="Amazon Ember" panose="020B0603020204020204" pitchFamily="34" charset="0"/>
        <a:ea typeface="+mn-ea"/>
        <a:cs typeface="+mn-cs"/>
      </a:defRPr>
    </a:lvl9pPr>
  </p:defaultTextStyle>
  <p:extLst>
    <p:ext uri="{521415D9-36F7-43E2-AB2F-B90AF26B5E84}">
      <p14:sectionLst xmlns:p14="http://schemas.microsoft.com/office/powerpoint/2010/main">
        <p14:section name="speeding-up-amazon-ecs-container-deployments-ja" id="{EBC1B2DF-7935-4A29-A4C0-7D0FE482E84A}">
          <p14:sldIdLst>
            <p14:sldId id="328"/>
            <p14:sldId id="334"/>
            <p14:sldId id="329"/>
            <p14:sldId id="330"/>
            <p14:sldId id="331"/>
            <p14:sldId id="332"/>
            <p14:sldId id="333"/>
          </p14:sldIdLst>
        </p14:section>
      </p14:sectionLst>
    </p:ext>
    <p:ext uri="{EFAFB233-063F-42B5-8137-9DF3F51BA10A}">
      <p15:sldGuideLst xmlns:p15="http://schemas.microsoft.com/office/powerpoint/2012/main">
        <p15:guide id="1" orient="horz" pos="2592" userDrawn="1">
          <p15:clr>
            <a:srgbClr val="A4A3A4"/>
          </p15:clr>
        </p15:guide>
        <p15:guide id="2" pos="4608" userDrawn="1">
          <p15:clr>
            <a:srgbClr val="A4A3A4"/>
          </p15:clr>
        </p15:guide>
        <p15:guide id="5" pos="3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ku Uchikawa" initials="" lastIdx="11" clrIdx="0"/>
  <p:cmAuthor id="2" name="Alyssa Jones" initials="" lastIdx="17" clrIdx="7"/>
  <p:cmAuthor id="3" name="Unknown User2" initials="Unknown User2" lastIdx="43" clrIdx="1"/>
  <p:cmAuthor id="4" name="Patton, Sara" initials="PS" lastIdx="75" clrIdx="8"/>
  <p:cmAuthor id="5" name="Monica Lueder" initials="" lastIdx="22" clrIdx="2"/>
  <p:cmAuthor id="6" name="Lowe, Ashley" initials="" lastIdx="17" clrIdx="9"/>
  <p:cmAuthor id="7" name="Mary Feil-Jacobs" initials="" lastIdx="22" clrIdx="3"/>
  <p:cmAuthor id="8" name="Mitchell Derrey" initials="" lastIdx="28" clrIdx="4"/>
  <p:cmAuthor id="9" name="Unknown User1" initials="Unknown User1" lastIdx="8" clrIdx="5"/>
  <p:cmAuthor id="10" name="Unknown User3" initials="Unknown User3" lastIdx="14" clrIdx="6"/>
  <p:cmAuthor id="11" name="Lowe, Ashley" initials="LA" lastIdx="7" clrIdx="10">
    <p:extLst>
      <p:ext uri="{19B8F6BF-5375-455C-9EA6-DF929625EA0E}">
        <p15:presenceInfo xmlns:p15="http://schemas.microsoft.com/office/powerpoint/2012/main" userId="S-1-5-21-1407069837-2091007605-538272213-35251140" providerId="AD"/>
      </p:ext>
    </p:extLst>
  </p:cmAuthor>
  <p:cmAuthor id="12" name="Microsoft Office User" initials="MOU" lastIdx="1" clrIdx="11">
    <p:extLst>
      <p:ext uri="{19B8F6BF-5375-455C-9EA6-DF929625EA0E}">
        <p15:presenceInfo xmlns:p15="http://schemas.microsoft.com/office/powerpoint/2012/main" userId="Microsoft Office User" providerId="None"/>
      </p:ext>
    </p:extLst>
  </p:cmAuthor>
  <p:cmAuthor id="13" name="Nelson, Ruth" initials="NR" lastIdx="62" clrIdx="12">
    <p:extLst>
      <p:ext uri="{19B8F6BF-5375-455C-9EA6-DF929625EA0E}">
        <p15:presenceInfo xmlns:p15="http://schemas.microsoft.com/office/powerpoint/2012/main" userId="S-1-5-21-1407069837-2091007605-538272213-36477465" providerId="AD"/>
      </p:ext>
    </p:extLst>
  </p:cmAuthor>
  <p:cmAuthor id="14" name="Ruth Nelson" initials="RN" lastIdx="31" clrIdx="13">
    <p:extLst>
      <p:ext uri="{19B8F6BF-5375-455C-9EA6-DF929625EA0E}">
        <p15:presenceInfo xmlns:p15="http://schemas.microsoft.com/office/powerpoint/2012/main" userId="Ruth Nel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a:srgbClr val="6337BF"/>
    <a:srgbClr val="C51A5E"/>
    <a:srgbClr val="E6780D"/>
    <a:srgbClr val="4660E2"/>
    <a:srgbClr val="E659D6"/>
    <a:srgbClr val="FDE17D"/>
    <a:srgbClr val="6438C0"/>
    <a:srgbClr val="3EC24E"/>
    <a:srgbClr val="16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755" autoAdjust="0"/>
    <p:restoredTop sz="69973" autoAdjust="0"/>
  </p:normalViewPr>
  <p:slideViewPr>
    <p:cSldViewPr snapToGrid="0">
      <p:cViewPr varScale="1">
        <p:scale>
          <a:sx n="74" d="100"/>
          <a:sy n="74" d="100"/>
        </p:scale>
        <p:origin x="2232" y="192"/>
      </p:cViewPr>
      <p:guideLst>
        <p:guide orient="horz" pos="2592"/>
        <p:guide pos="4608"/>
        <p:guide pos="312"/>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1" d="100"/>
          <a:sy n="81" d="100"/>
        </p:scale>
        <p:origin x="389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9D9DA3-1EC6-4105-AB8F-55620CA59B54}"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97212" eaLnBrk="1" fontAlgn="auto" hangingPunct="1">
              <a:spcBef>
                <a:spcPts val="0"/>
              </a:spcBef>
              <a:spcAft>
                <a:spcPts val="0"/>
              </a:spcAft>
              <a:defRPr sz="1200" dirty="0">
                <a:latin typeface="Amazon Ember" panose="020B0603020204020204" pitchFamily="34" charset="0"/>
                <a:ea typeface="Amazon Ember" panose="020B0603020204020204" pitchFamily="34" charset="0"/>
                <a:cs typeface="Amazon Ember" panose="020B0603020204020204" pitchFamily="34" charset="0"/>
              </a:defRPr>
            </a:lvl1pPr>
          </a:lstStyle>
          <a:p>
            <a:pPr>
              <a:defRPr/>
            </a:pP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10" name="Footer Placeholder 9"/>
          <p:cNvSpPr>
            <a:spLocks noGrp="1"/>
          </p:cNvSpPr>
          <p:nvPr>
            <p:ph type="ftr" sz="quarter" idx="4"/>
          </p:nvPr>
        </p:nvSpPr>
        <p:spPr>
          <a:xfrm>
            <a:off x="0" y="8686800"/>
            <a:ext cx="5921375" cy="355600"/>
          </a:xfrm>
          <a:prstGeom prst="rect">
            <a:avLst/>
          </a:prstGeom>
        </p:spPr>
        <p:txBody>
          <a:bodyPr vert="horz" lIns="91440" tIns="45720" rIns="91440" bIns="45720" rtlCol="0" anchor="b"/>
          <a:lstStyle>
            <a:lvl1pPr marL="0" marR="0" indent="0" algn="l" defTabSz="1097212" rtl="0" eaLnBrk="1" fontAlgn="auto" latinLnBrk="0" hangingPunct="1">
              <a:lnSpc>
                <a:spcPct val="100000"/>
              </a:lnSpc>
              <a:spcBef>
                <a:spcPts val="0"/>
              </a:spcBef>
              <a:spcAft>
                <a:spcPts val="0"/>
              </a:spcAft>
              <a:buClrTx/>
              <a:buSzTx/>
              <a:buFontTx/>
              <a:buNone/>
              <a:tabLst/>
              <a:defRPr sz="700" dirty="0">
                <a:solidFill>
                  <a:srgbClr val="282828"/>
                </a:solidFill>
                <a:latin typeface="Amazon Ember" charset="0"/>
                <a:ea typeface="Amazon Ember" charset="0"/>
                <a:cs typeface="Amazon Ember" charset="0"/>
              </a:defRPr>
            </a:lvl1pPr>
          </a:lstStyle>
          <a:p>
            <a:pPr>
              <a:defRPr/>
            </a:pPr>
            <a:endParaRPr lang="en-US" altLang="x-none" dirty="0"/>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97212" eaLnBrk="1" fontAlgn="auto" hangingPunct="1">
              <a:spcBef>
                <a:spcPts val="0"/>
              </a:spcBef>
              <a:spcAft>
                <a:spcPts val="0"/>
              </a:spcAft>
              <a:defRPr sz="1200" smtClean="0">
                <a:latin typeface="Amazon Ember" panose="020B0603020204020204" pitchFamily="34" charset="0"/>
                <a:ea typeface="Amazon Ember" panose="020B0603020204020204" pitchFamily="34" charset="0"/>
                <a:cs typeface="Amazon Ember" panose="020B0603020204020204" pitchFamily="34" charset="0"/>
              </a:defRPr>
            </a:lvl1pPr>
          </a:lstStyle>
          <a:p>
            <a:pPr>
              <a:defRPr/>
            </a:pPr>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Slide Number Placeholder 12"/>
          <p:cNvSpPr>
            <a:spLocks noGrp="1"/>
          </p:cNvSpPr>
          <p:nvPr>
            <p:ph type="sldNum" sz="quarter" idx="5"/>
          </p:nvPr>
        </p:nvSpPr>
        <p:spPr>
          <a:xfrm>
            <a:off x="5908675" y="8685213"/>
            <a:ext cx="947738"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mazon Ember" panose="020B0603020204020204" pitchFamily="34" charset="0"/>
              </a:defRPr>
            </a:lvl1pPr>
          </a:lstStyle>
          <a:p>
            <a:fld id="{1B0DC58B-5992-482F-B691-240AC7B4D8C3}"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defTabSz="1096963" rtl="0" fontAlgn="base">
      <a:lnSpc>
        <a:spcPct val="90000"/>
      </a:lnSpc>
      <a:spcBef>
        <a:spcPct val="30000"/>
      </a:spcBef>
      <a:spcAft>
        <a:spcPts val="400"/>
      </a:spcAft>
      <a:buFont typeface="Arial" panose="020B0604020202020204" pitchFamily="34" charset="0"/>
      <a:defRPr sz="1100" kern="1200">
        <a:solidFill>
          <a:schemeClr val="tx1"/>
        </a:solidFill>
        <a:latin typeface="Amazon Ember" panose="020B0603020204020204" pitchFamily="34" charset="0"/>
        <a:ea typeface="+mn-ea"/>
        <a:cs typeface="+mn-cs"/>
      </a:defRPr>
    </a:lvl1pPr>
    <a:lvl2pPr marL="254000" indent="-125413" algn="l" defTabSz="1096963" rtl="0" fontAlgn="base">
      <a:lnSpc>
        <a:spcPct val="90000"/>
      </a:lnSpc>
      <a:spcBef>
        <a:spcPct val="30000"/>
      </a:spcBef>
      <a:spcAft>
        <a:spcPts val="400"/>
      </a:spcAft>
      <a:buFont typeface="Arial" panose="020B0604020202020204" pitchFamily="34" charset="0"/>
      <a:buChar char="•"/>
      <a:defRPr sz="1100" kern="1200">
        <a:solidFill>
          <a:schemeClr val="tx1"/>
        </a:solidFill>
        <a:latin typeface="Amazon Ember" panose="020B0603020204020204" pitchFamily="34" charset="0"/>
        <a:ea typeface="+mn-ea"/>
        <a:cs typeface="+mn-cs"/>
      </a:defRPr>
    </a:lvl2pPr>
    <a:lvl3pPr marL="392113" indent="-136525" algn="l" defTabSz="1096963" rtl="0" fontAlgn="base">
      <a:lnSpc>
        <a:spcPct val="90000"/>
      </a:lnSpc>
      <a:spcBef>
        <a:spcPct val="30000"/>
      </a:spcBef>
      <a:spcAft>
        <a:spcPts val="400"/>
      </a:spcAft>
      <a:buFont typeface="Arial" panose="020B0604020202020204" pitchFamily="34" charset="0"/>
      <a:buChar char="•"/>
      <a:defRPr sz="1100" kern="1200">
        <a:solidFill>
          <a:schemeClr val="tx1"/>
        </a:solidFill>
        <a:latin typeface="Amazon Ember" panose="020B0603020204020204" pitchFamily="34" charset="0"/>
        <a:ea typeface="+mn-ea"/>
        <a:cs typeface="+mn-cs"/>
      </a:defRPr>
    </a:lvl3pPr>
    <a:lvl4pPr marL="577850" indent="-174625" algn="l" defTabSz="1096963" rtl="0" fontAlgn="base">
      <a:lnSpc>
        <a:spcPct val="90000"/>
      </a:lnSpc>
      <a:spcBef>
        <a:spcPct val="30000"/>
      </a:spcBef>
      <a:spcAft>
        <a:spcPts val="400"/>
      </a:spcAft>
      <a:buFont typeface="Arial" panose="020B0604020202020204" pitchFamily="34" charset="0"/>
      <a:buChar char="•"/>
      <a:defRPr sz="1100" kern="1200">
        <a:solidFill>
          <a:schemeClr val="tx1"/>
        </a:solidFill>
        <a:latin typeface="Amazon Ember" panose="020B0603020204020204" pitchFamily="34" charset="0"/>
        <a:ea typeface="+mn-ea"/>
        <a:cs typeface="+mn-cs"/>
      </a:defRPr>
    </a:lvl4pPr>
    <a:lvl5pPr marL="736600" indent="-136525" algn="l" defTabSz="1096963" rtl="0" fontAlgn="base">
      <a:lnSpc>
        <a:spcPct val="90000"/>
      </a:lnSpc>
      <a:spcBef>
        <a:spcPct val="30000"/>
      </a:spcBef>
      <a:spcAft>
        <a:spcPts val="400"/>
      </a:spcAft>
      <a:buFont typeface="Arial" panose="020B0604020202020204" pitchFamily="34" charset="0"/>
      <a:buChar char="•"/>
      <a:defRPr sz="1100" kern="1200">
        <a:solidFill>
          <a:schemeClr val="tx1"/>
        </a:solidFill>
        <a:latin typeface="Amazon Ember" panose="020B0603020204020204" pitchFamily="34" charset="0"/>
        <a:ea typeface="+mn-ea"/>
        <a:cs typeface="+mn-cs"/>
      </a:defRPr>
    </a:lvl5pPr>
    <a:lvl6pPr marL="2743031" algn="l" defTabSz="1097212" rtl="0" eaLnBrk="1" latinLnBrk="0" hangingPunct="1">
      <a:defRPr sz="1412" kern="1200">
        <a:solidFill>
          <a:schemeClr val="tx1"/>
        </a:solidFill>
        <a:latin typeface="+mn-lt"/>
        <a:ea typeface="+mn-ea"/>
        <a:cs typeface="+mn-cs"/>
      </a:defRPr>
    </a:lvl6pPr>
    <a:lvl7pPr marL="3291635" algn="l" defTabSz="1097212" rtl="0" eaLnBrk="1" latinLnBrk="0" hangingPunct="1">
      <a:defRPr sz="1412" kern="1200">
        <a:solidFill>
          <a:schemeClr val="tx1"/>
        </a:solidFill>
        <a:latin typeface="+mn-lt"/>
        <a:ea typeface="+mn-ea"/>
        <a:cs typeface="+mn-cs"/>
      </a:defRPr>
    </a:lvl7pPr>
    <a:lvl8pPr marL="3840241" algn="l" defTabSz="1097212" rtl="0" eaLnBrk="1" latinLnBrk="0" hangingPunct="1">
      <a:defRPr sz="1412" kern="1200">
        <a:solidFill>
          <a:schemeClr val="tx1"/>
        </a:solidFill>
        <a:latin typeface="+mn-lt"/>
        <a:ea typeface="+mn-ea"/>
        <a:cs typeface="+mn-cs"/>
      </a:defRPr>
    </a:lvl8pPr>
    <a:lvl9pPr marL="4388848" algn="l" defTabSz="1097212" rtl="0" eaLnBrk="1" latinLnBrk="0" hangingPunct="1">
      <a:defRPr sz="1412" kern="1200">
        <a:solidFill>
          <a:schemeClr val="tx1"/>
        </a:solidFill>
        <a:latin typeface="+mn-lt"/>
        <a:ea typeface="+mn-ea"/>
        <a:cs typeface="+mn-cs"/>
      </a:defRPr>
    </a:lvl9pPr>
  </p:notesStyle>
  <p:extLst>
    <p:ext uri="{620B2872-D7B9-4A21-9093-7833F8D536E1}">
      <p15:sldGuideLst xmlns:p15="http://schemas.microsoft.com/office/powerpoint/2012/main">
        <p15:guide id="1" pos="4080" userDrawn="1">
          <p15:clr>
            <a:srgbClr val="F26B43"/>
          </p15:clr>
        </p15:guide>
        <p15:guide id="3" pos="240" userDrawn="1">
          <p15:clr>
            <a:srgbClr val="F26B43"/>
          </p15:clr>
        </p15:guide>
        <p15:guide id="4" orient="horz" pos="432" userDrawn="1">
          <p15:clr>
            <a:srgbClr val="F26B43"/>
          </p15:clr>
        </p15:guide>
        <p15:guide id="5" pos="2160" userDrawn="1">
          <p15:clr>
            <a:srgbClr val="F26B43"/>
          </p15:clr>
        </p15:guide>
        <p15:guide id="6" orient="horz" pos="2736" userDrawn="1">
          <p15:clr>
            <a:srgbClr val="F26B43"/>
          </p15:clr>
        </p15:guide>
        <p15:guide id="7" orient="horz" pos="259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0DC58B-5992-482F-B691-240AC7B4D8C3}" type="slidenum">
              <a:rPr lang="en-US" altLang="en-US" smtClean="0"/>
              <a:pPr/>
              <a:t>4</a:t>
            </a:fld>
            <a:endParaRPr lang="en-US" altLang="en-US" dirty="0"/>
          </a:p>
        </p:txBody>
      </p:sp>
    </p:spTree>
    <p:extLst>
      <p:ext uri="{BB962C8B-B14F-4D97-AF65-F5344CB8AC3E}">
        <p14:creationId xmlns:p14="http://schemas.microsoft.com/office/powerpoint/2010/main" val="70844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0DC58B-5992-482F-B691-240AC7B4D8C3}" type="slidenum">
              <a:rPr lang="en-US" altLang="en-US" smtClean="0"/>
              <a:pPr/>
              <a:t>6</a:t>
            </a:fld>
            <a:endParaRPr lang="en-US" altLang="en-US" dirty="0"/>
          </a:p>
        </p:txBody>
      </p:sp>
    </p:spTree>
    <p:extLst>
      <p:ext uri="{BB962C8B-B14F-4D97-AF65-F5344CB8AC3E}">
        <p14:creationId xmlns:p14="http://schemas.microsoft.com/office/powerpoint/2010/main" val="2454111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p:blipFill>
        <p:spPr bwMode="ltGray">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323850" y="2493963"/>
            <a:ext cx="7529513" cy="32353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15142" tIns="172114" rIns="215142" bIns="172114"/>
          <a:lstStyle/>
          <a:p>
            <a:pPr algn="ctr" defTabSz="1096960" eaLnBrk="1" hangingPunct="1">
              <a:lnSpc>
                <a:spcPct val="90000"/>
              </a:lnSpc>
              <a:defRPr/>
            </a:pPr>
            <a:endParaRPr lang="en-US" sz="2823" dirty="0">
              <a:gradFill>
                <a:gsLst>
                  <a:gs pos="0">
                    <a:srgbClr val="FFFFFF"/>
                  </a:gs>
                  <a:gs pos="100000">
                    <a:srgbClr val="FFFFFF"/>
                  </a:gs>
                </a:gsLst>
                <a:lin ang="5400000" scaled="0"/>
              </a:gradFill>
              <a:ea typeface="Amazon Ember" panose="020B0603020204020204" pitchFamily="34" charset="0"/>
              <a:cs typeface="Amazon Ember" panose="020B0603020204020204" pitchFamily="34" charset="0"/>
            </a:endParaRPr>
          </a:p>
        </p:txBody>
      </p:sp>
      <p:sp>
        <p:nvSpPr>
          <p:cNvPr id="6" name="AutoShape 7"/>
          <p:cNvSpPr>
            <a:spLocks noChangeAspect="1" noChangeArrowheads="1" noTextEdit="1"/>
          </p:cNvSpPr>
          <p:nvPr/>
        </p:nvSpPr>
        <p:spPr bwMode="auto">
          <a:xfrm>
            <a:off x="0" y="0"/>
            <a:ext cx="14630400" cy="8226425"/>
          </a:xfrm>
          <a:prstGeom prst="rect">
            <a:avLst/>
          </a:prstGeom>
          <a:noFill/>
          <a:ln>
            <a:noFill/>
          </a:ln>
        </p:spPr>
        <p:txBody>
          <a:bodyPr/>
          <a:lstStyle/>
          <a:p>
            <a:pPr defTabSz="1097212" eaLnBrk="1" fontAlgn="auto" hangingPunct="1">
              <a:spcBef>
                <a:spcPts val="0"/>
              </a:spcBef>
              <a:spcAft>
                <a:spcPts val="0"/>
              </a:spcAft>
              <a:defRPr/>
            </a:pPr>
            <a:endParaRPr lang="en-US" sz="2118" dirty="0">
              <a:latin typeface="+mn-lt"/>
            </a:endParaRPr>
          </a:p>
        </p:txBody>
      </p:sp>
    </p:spTree>
    <p:extLst>
      <p:ext uri="{BB962C8B-B14F-4D97-AF65-F5344CB8AC3E}">
        <p14:creationId xmlns:p14="http://schemas.microsoft.com/office/powerpoint/2010/main" val="40195772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Subtitle_and_Content">
    <p:bg>
      <p:bgRef idx="1001">
        <a:schemeClr val="bg1"/>
      </p:bgRef>
    </p:bg>
    <p:spTree>
      <p:nvGrpSpPr>
        <p:cNvPr id="1" name=""/>
        <p:cNvGrpSpPr/>
        <p:nvPr/>
      </p:nvGrpSpPr>
      <p:grpSpPr>
        <a:xfrm>
          <a:off x="0" y="0"/>
          <a:ext cx="0" cy="0"/>
          <a:chOff x="0" y="0"/>
          <a:chExt cx="0" cy="0"/>
        </a:xfrm>
      </p:grpSpPr>
      <p:sp>
        <p:nvSpPr>
          <p:cNvPr id="3" name="Text Placeholder 3"/>
          <p:cNvSpPr>
            <a:spLocks noGrp="1"/>
          </p:cNvSpPr>
          <p:nvPr>
            <p:ph idx="1" hasCustomPrompt="1"/>
          </p:nvPr>
        </p:nvSpPr>
        <p:spPr>
          <a:xfrm>
            <a:off x="323850" y="2017229"/>
            <a:ext cx="13982827" cy="1659942"/>
          </a:xfrm>
          <a:prstGeom prst="rect">
            <a:avLst/>
          </a:prstGeom>
        </p:spPr>
        <p:txBody>
          <a:bodyPr rtlCol="0"/>
          <a:lstStyle>
            <a:lvl1pPr>
              <a:spcBef>
                <a:spcPts val="0"/>
              </a:spcBef>
              <a:spcAft>
                <a:spcPts val="1200"/>
              </a:spcAft>
              <a:defRPr/>
            </a:lvl1pPr>
            <a:lvl2pPr>
              <a:spcBef>
                <a:spcPts val="0"/>
              </a:spcBef>
              <a:spcAft>
                <a:spcPts val="800"/>
              </a:spcAft>
              <a:defRPr/>
            </a:lvl2pPr>
            <a:lvl3pPr>
              <a:spcBef>
                <a:spcPts val="0"/>
              </a:spcBef>
              <a:spcAft>
                <a:spcPts val="800"/>
              </a:spcAft>
              <a:defRPr/>
            </a:lvl3pPr>
            <a:lvl4pPr>
              <a:spcAft>
                <a:spcPts val="800"/>
              </a:spcAft>
              <a:defRPr/>
            </a:lvl4pPr>
            <a:lvl5pPr>
              <a:spcAft>
                <a:spcPts val="800"/>
              </a:spcAft>
              <a:defRPr/>
            </a:lvl5pPr>
          </a:lstStyle>
          <a:p>
            <a:pPr lvl="0"/>
            <a:r>
              <a:rPr lang="en-US" dirty="0"/>
              <a:t>Type slide content or click icon to add media</a:t>
            </a:r>
          </a:p>
          <a:p>
            <a:pPr lvl="1"/>
            <a:r>
              <a:rPr lang="en-US" dirty="0"/>
              <a:t>Second level</a:t>
            </a:r>
          </a:p>
          <a:p>
            <a:pPr lvl="2"/>
            <a:r>
              <a:rPr lang="en-US" dirty="0"/>
              <a:t>Third level</a:t>
            </a:r>
          </a:p>
        </p:txBody>
      </p:sp>
      <p:sp>
        <p:nvSpPr>
          <p:cNvPr id="7" name="Title 1">
            <a:extLst>
              <a:ext uri="{FF2B5EF4-FFF2-40B4-BE49-F238E27FC236}">
                <a16:creationId xmlns:a16="http://schemas.microsoft.com/office/drawing/2014/main" id="{76D8BA69-B26A-524D-8456-47C58CF25DB3}"/>
              </a:ext>
            </a:extLst>
          </p:cNvPr>
          <p:cNvSpPr>
            <a:spLocks noGrp="1"/>
          </p:cNvSpPr>
          <p:nvPr>
            <p:ph type="title" hasCustomPrompt="1"/>
          </p:nvPr>
        </p:nvSpPr>
        <p:spPr>
          <a:xfrm>
            <a:off x="323850" y="347413"/>
            <a:ext cx="13982827" cy="805278"/>
          </a:xfrm>
        </p:spPr>
        <p:txBody>
          <a:bodyPr/>
          <a:lstStyle>
            <a:lvl1pPr>
              <a:defRPr b="0" i="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Title, content, subtitle layout – Type title here</a:t>
            </a:r>
          </a:p>
        </p:txBody>
      </p:sp>
      <p:sp>
        <p:nvSpPr>
          <p:cNvPr id="8" name="Text Placeholder 3">
            <a:extLst>
              <a:ext uri="{FF2B5EF4-FFF2-40B4-BE49-F238E27FC236}">
                <a16:creationId xmlns:a16="http://schemas.microsoft.com/office/drawing/2014/main" id="{0CD86548-78E7-A148-AE65-B89FA44D5DA1}"/>
              </a:ext>
            </a:extLst>
          </p:cNvPr>
          <p:cNvSpPr>
            <a:spLocks noGrp="1"/>
          </p:cNvSpPr>
          <p:nvPr>
            <p:ph type="body" sz="quarter" idx="10" hasCustomPrompt="1"/>
          </p:nvPr>
        </p:nvSpPr>
        <p:spPr>
          <a:xfrm>
            <a:off x="323850" y="1152691"/>
            <a:ext cx="13982700" cy="517065"/>
          </a:xfrm>
        </p:spPr>
        <p:txBody>
          <a:bodyPr/>
          <a:lstStyle>
            <a:lvl1pPr>
              <a:spcBef>
                <a:spcPts val="0"/>
              </a:spcBef>
              <a:spcAft>
                <a:spcPts val="600"/>
              </a:spcAft>
              <a:defRPr sz="1600" b="1" i="0" cap="all" spc="300" baseline="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subtitle here</a:t>
            </a:r>
          </a:p>
        </p:txBody>
      </p:sp>
    </p:spTree>
    <p:extLst>
      <p:ext uri="{BB962C8B-B14F-4D97-AF65-F5344CB8AC3E}">
        <p14:creationId xmlns:p14="http://schemas.microsoft.com/office/powerpoint/2010/main" val="39572473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and_Bulleted_Content">
    <p:bg>
      <p:bgRef idx="1001">
        <a:schemeClr val="bg1"/>
      </p:bgRef>
    </p:bg>
    <p:spTree>
      <p:nvGrpSpPr>
        <p:cNvPr id="1" name=""/>
        <p:cNvGrpSpPr/>
        <p:nvPr/>
      </p:nvGrpSpPr>
      <p:grpSpPr>
        <a:xfrm>
          <a:off x="0" y="0"/>
          <a:ext cx="0" cy="0"/>
          <a:chOff x="0" y="0"/>
          <a:chExt cx="0" cy="0"/>
        </a:xfrm>
      </p:grpSpPr>
      <p:sp>
        <p:nvSpPr>
          <p:cNvPr id="3" name="Text Placeholder 3"/>
          <p:cNvSpPr>
            <a:spLocks noGrp="1"/>
          </p:cNvSpPr>
          <p:nvPr>
            <p:ph idx="1" hasCustomPrompt="1"/>
          </p:nvPr>
        </p:nvSpPr>
        <p:spPr>
          <a:xfrm>
            <a:off x="323850" y="1669756"/>
            <a:ext cx="13983046" cy="1659942"/>
          </a:xfrm>
          <a:prstGeom prst="rect">
            <a:avLst/>
          </a:prstGeom>
        </p:spPr>
        <p:txBody>
          <a:bodyPr rtlCol="0"/>
          <a:lstStyle>
            <a:lvl1pPr marL="457200" indent="-457200">
              <a:spcBef>
                <a:spcPts val="0"/>
              </a:spcBef>
              <a:spcAft>
                <a:spcPts val="1200"/>
              </a:spcAft>
              <a:buClr>
                <a:schemeClr val="tx1"/>
              </a:buClr>
              <a:buFont typeface="Arial" panose="020B0604020202020204" pitchFamily="34" charset="0"/>
              <a:buChar char="•"/>
              <a:defRPr/>
            </a:lvl1pPr>
            <a:lvl2pPr marL="746288" indent="-342900">
              <a:spcBef>
                <a:spcPts val="0"/>
              </a:spcBef>
              <a:spcAft>
                <a:spcPts val="800"/>
              </a:spcAft>
              <a:buClr>
                <a:schemeClr val="tx1"/>
              </a:buClr>
              <a:buFont typeface="Wingdings" panose="05000000000000000000" pitchFamily="2" charset="2"/>
              <a:buChar char="§"/>
              <a:defRPr/>
            </a:lvl2pPr>
            <a:lvl3pPr marL="1015213" indent="-342900">
              <a:spcBef>
                <a:spcPts val="0"/>
              </a:spcBef>
              <a:spcAft>
                <a:spcPts val="800"/>
              </a:spcAft>
              <a:buClr>
                <a:schemeClr val="tx1"/>
              </a:buClr>
              <a:buFont typeface="Times New Roman" panose="02020603050405020304" pitchFamily="18" charset="0"/>
              <a:buChar char="–"/>
              <a:defRPr/>
            </a:lvl3pPr>
            <a:lvl4pPr marL="1284138" indent="-342900">
              <a:spcAft>
                <a:spcPts val="800"/>
              </a:spcAft>
              <a:buFont typeface="Arial" panose="020B0604020202020204" pitchFamily="34" charset="0"/>
              <a:buChar char="•"/>
              <a:defRPr/>
            </a:lvl4pPr>
            <a:lvl5pPr marL="1553063" indent="-342900">
              <a:spcAft>
                <a:spcPts val="800"/>
              </a:spcAft>
              <a:buFont typeface="Arial" panose="020B0604020202020204" pitchFamily="34" charset="0"/>
              <a:buChar char="•"/>
              <a:defRPr/>
            </a:lvl5pPr>
          </a:lstStyle>
          <a:p>
            <a:pPr lvl="0"/>
            <a:r>
              <a:rPr lang="en-US" dirty="0"/>
              <a:t>Type slide content or click icon to add media</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AD33CCB3-0379-7340-9C7D-66847C40654F}"/>
              </a:ext>
            </a:extLst>
          </p:cNvPr>
          <p:cNvSpPr>
            <a:spLocks noGrp="1"/>
          </p:cNvSpPr>
          <p:nvPr>
            <p:ph type="title" hasCustomPrompt="1"/>
          </p:nvPr>
        </p:nvSpPr>
        <p:spPr>
          <a:xfrm>
            <a:off x="323850" y="342900"/>
            <a:ext cx="13982827" cy="826681"/>
          </a:xfrm>
        </p:spPr>
        <p:txBody>
          <a:bodyPr/>
          <a:lstStyle>
            <a:lvl1pPr>
              <a:defRPr b="0" i="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Title and bullet content layout – Type title here</a:t>
            </a:r>
          </a:p>
        </p:txBody>
      </p:sp>
    </p:spTree>
    <p:extLst>
      <p:ext uri="{BB962C8B-B14F-4D97-AF65-F5344CB8AC3E}">
        <p14:creationId xmlns:p14="http://schemas.microsoft.com/office/powerpoint/2010/main" val="286240876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Subtitle_and_Bulleted_Content">
    <p:bg>
      <p:bgRef idx="1001">
        <a:schemeClr val="bg1"/>
      </p:bgRef>
    </p:bg>
    <p:spTree>
      <p:nvGrpSpPr>
        <p:cNvPr id="1" name=""/>
        <p:cNvGrpSpPr/>
        <p:nvPr/>
      </p:nvGrpSpPr>
      <p:grpSpPr>
        <a:xfrm>
          <a:off x="0" y="0"/>
          <a:ext cx="0" cy="0"/>
          <a:chOff x="0" y="0"/>
          <a:chExt cx="0" cy="0"/>
        </a:xfrm>
      </p:grpSpPr>
      <p:sp>
        <p:nvSpPr>
          <p:cNvPr id="3" name="Text Placeholder 3"/>
          <p:cNvSpPr>
            <a:spLocks noGrp="1"/>
          </p:cNvSpPr>
          <p:nvPr>
            <p:ph idx="1" hasCustomPrompt="1"/>
          </p:nvPr>
        </p:nvSpPr>
        <p:spPr>
          <a:xfrm>
            <a:off x="323850" y="2018987"/>
            <a:ext cx="13983046" cy="1659942"/>
          </a:xfrm>
          <a:prstGeom prst="rect">
            <a:avLst/>
          </a:prstGeom>
        </p:spPr>
        <p:txBody>
          <a:bodyPr rtlCol="0"/>
          <a:lstStyle>
            <a:lvl1pPr marL="457200" indent="-457200">
              <a:spcBef>
                <a:spcPts val="0"/>
              </a:spcBef>
              <a:spcAft>
                <a:spcPts val="1200"/>
              </a:spcAft>
              <a:buFont typeface="Arial" panose="020B0604020202020204" pitchFamily="34" charset="0"/>
              <a:buChar char="•"/>
              <a:defRPr/>
            </a:lvl1pPr>
            <a:lvl2pPr marL="746288" indent="-342900">
              <a:spcBef>
                <a:spcPts val="0"/>
              </a:spcBef>
              <a:spcAft>
                <a:spcPts val="800"/>
              </a:spcAft>
              <a:buFont typeface="Wingdings" panose="05000000000000000000" pitchFamily="2" charset="2"/>
              <a:buChar char="§"/>
              <a:defRPr/>
            </a:lvl2pPr>
            <a:lvl3pPr marL="1015213" indent="-342900">
              <a:spcBef>
                <a:spcPts val="0"/>
              </a:spcBef>
              <a:spcAft>
                <a:spcPts val="800"/>
              </a:spcAft>
              <a:buFont typeface="Times New Roman" panose="02020603050405020304" pitchFamily="18" charset="0"/>
              <a:buChar char="–"/>
              <a:defRPr/>
            </a:lvl3pPr>
            <a:lvl4pPr marL="1284138" indent="-342900">
              <a:spcAft>
                <a:spcPts val="800"/>
              </a:spcAft>
              <a:buFont typeface="Arial" panose="020B0604020202020204" pitchFamily="34" charset="0"/>
              <a:buChar char="•"/>
              <a:defRPr/>
            </a:lvl4pPr>
            <a:lvl5pPr marL="1553063" indent="-342900">
              <a:spcAft>
                <a:spcPts val="800"/>
              </a:spcAft>
              <a:buFont typeface="Arial" panose="020B0604020202020204" pitchFamily="34" charset="0"/>
              <a:buChar char="•"/>
              <a:defRPr/>
            </a:lvl5pPr>
          </a:lstStyle>
          <a:p>
            <a:pPr lvl="0"/>
            <a:r>
              <a:rPr lang="en-US" dirty="0"/>
              <a:t>Type slide content or click icon to add media</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28B4C2F4-31BE-1040-9765-6188D3C4A515}"/>
              </a:ext>
            </a:extLst>
          </p:cNvPr>
          <p:cNvSpPr>
            <a:spLocks noGrp="1"/>
          </p:cNvSpPr>
          <p:nvPr>
            <p:ph type="title" hasCustomPrompt="1"/>
          </p:nvPr>
        </p:nvSpPr>
        <p:spPr>
          <a:xfrm>
            <a:off x="323850" y="347413"/>
            <a:ext cx="13982827" cy="805278"/>
          </a:xfrm>
        </p:spPr>
        <p:txBody>
          <a:bodyPr/>
          <a:lstStyle>
            <a:lvl1pPr>
              <a:defRPr b="0" i="0"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Title, subtitle, and bullets layout – Title here </a:t>
            </a:r>
          </a:p>
        </p:txBody>
      </p:sp>
      <p:sp>
        <p:nvSpPr>
          <p:cNvPr id="7" name="Text Placeholder 3">
            <a:extLst>
              <a:ext uri="{FF2B5EF4-FFF2-40B4-BE49-F238E27FC236}">
                <a16:creationId xmlns:a16="http://schemas.microsoft.com/office/drawing/2014/main" id="{C36AB70F-14E5-AE4D-8F92-8F9359CD8198}"/>
              </a:ext>
            </a:extLst>
          </p:cNvPr>
          <p:cNvSpPr>
            <a:spLocks noGrp="1"/>
          </p:cNvSpPr>
          <p:nvPr>
            <p:ph type="body" sz="quarter" idx="10" hasCustomPrompt="1"/>
          </p:nvPr>
        </p:nvSpPr>
        <p:spPr>
          <a:xfrm>
            <a:off x="323850" y="1152691"/>
            <a:ext cx="13982700" cy="517065"/>
          </a:xfrm>
        </p:spPr>
        <p:txBody>
          <a:bodyPr/>
          <a:lstStyle>
            <a:lvl1pPr>
              <a:spcBef>
                <a:spcPts val="0"/>
              </a:spcBef>
              <a:spcAft>
                <a:spcPts val="600"/>
              </a:spcAft>
              <a:defRPr sz="1600" b="1" i="0" cap="all" spc="300" baseline="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subtitle here</a:t>
            </a:r>
          </a:p>
        </p:txBody>
      </p:sp>
    </p:spTree>
    <p:extLst>
      <p:ext uri="{BB962C8B-B14F-4D97-AF65-F5344CB8AC3E}">
        <p14:creationId xmlns:p14="http://schemas.microsoft.com/office/powerpoint/2010/main" val="27139267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_Column">
    <p:bg>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23850" y="1669756"/>
            <a:ext cx="6858000" cy="1659942"/>
          </a:xfrm>
        </p:spPr>
        <p:txBody>
          <a:bodyPr rtlCol="0"/>
          <a:lstStyle>
            <a:lvl1pPr>
              <a:spcBef>
                <a:spcPts val="0"/>
              </a:spcBef>
              <a:spcAft>
                <a:spcPts val="1200"/>
              </a:spcAft>
              <a:defRPr lang="en-US" dirty="0"/>
            </a:lvl1pPr>
            <a:lvl2pPr>
              <a:spcBef>
                <a:spcPts val="0"/>
              </a:spcBef>
              <a:spcAft>
                <a:spcPts val="800"/>
              </a:spcAft>
              <a:defRPr lang="en-US" dirty="0"/>
            </a:lvl2pPr>
            <a:lvl3pPr>
              <a:spcBef>
                <a:spcPts val="0"/>
              </a:spcBef>
              <a:spcAft>
                <a:spcPts val="800"/>
              </a:spcAft>
              <a:defRPr lang="en-US" dirty="0"/>
            </a:lvl3pPr>
            <a:lvl4pPr>
              <a:spcAft>
                <a:spcPts val="800"/>
              </a:spcAft>
              <a:defRPr lang="en-US" dirty="0"/>
            </a:lvl4pPr>
            <a:lvl5pPr>
              <a:spcAft>
                <a:spcPts val="800"/>
              </a:spcAft>
              <a:defRPr lang="en-US" dirty="0"/>
            </a:lvl5pPr>
          </a:lstStyle>
          <a:p>
            <a:pPr lvl="0"/>
            <a:r>
              <a:rPr lang="en-US" dirty="0"/>
              <a:t>Type left slide content here</a:t>
            </a:r>
          </a:p>
          <a:p>
            <a:pPr lvl="1"/>
            <a:r>
              <a:rPr lang="en-US" dirty="0"/>
              <a:t>Second level</a:t>
            </a:r>
          </a:p>
          <a:p>
            <a:pPr lvl="2"/>
            <a:r>
              <a:rPr lang="en-US" dirty="0"/>
              <a:t>Third level</a:t>
            </a:r>
          </a:p>
        </p:txBody>
      </p:sp>
      <p:sp>
        <p:nvSpPr>
          <p:cNvPr id="4" name="Text Placeholder 5"/>
          <p:cNvSpPr>
            <a:spLocks noGrp="1"/>
          </p:cNvSpPr>
          <p:nvPr>
            <p:ph type="body" sz="quarter" idx="11" hasCustomPrompt="1"/>
          </p:nvPr>
        </p:nvSpPr>
        <p:spPr>
          <a:xfrm>
            <a:off x="7452095" y="1669756"/>
            <a:ext cx="6858000" cy="1659942"/>
          </a:xfrm>
        </p:spPr>
        <p:txBody>
          <a:bodyPr rtlCol="0"/>
          <a:lstStyle>
            <a:lvl1pPr>
              <a:spcBef>
                <a:spcPts val="0"/>
              </a:spcBef>
              <a:spcAft>
                <a:spcPts val="1200"/>
              </a:spcAft>
              <a:defRPr lang="en-US" dirty="0"/>
            </a:lvl1pPr>
            <a:lvl2pPr>
              <a:spcBef>
                <a:spcPts val="0"/>
              </a:spcBef>
              <a:spcAft>
                <a:spcPts val="800"/>
              </a:spcAft>
              <a:defRPr lang="en-US" dirty="0"/>
            </a:lvl2pPr>
            <a:lvl3pPr>
              <a:spcBef>
                <a:spcPts val="0"/>
              </a:spcBef>
              <a:spcAft>
                <a:spcPts val="800"/>
              </a:spcAft>
              <a:defRPr lang="en-US" dirty="0"/>
            </a:lvl3pPr>
            <a:lvl4pPr>
              <a:spcAft>
                <a:spcPts val="800"/>
              </a:spcAft>
              <a:defRPr lang="en-US" dirty="0"/>
            </a:lvl4pPr>
            <a:lvl5pPr>
              <a:spcAft>
                <a:spcPts val="800"/>
              </a:spcAft>
              <a:defRPr lang="en-US" dirty="0"/>
            </a:lvl5pPr>
          </a:lstStyle>
          <a:p>
            <a:pPr lvl="0"/>
            <a:r>
              <a:rPr lang="en-US" dirty="0"/>
              <a:t>Type right slide content here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0611A9D6-4202-FB4A-A8FA-014E3BBE25BF}"/>
              </a:ext>
            </a:extLst>
          </p:cNvPr>
          <p:cNvSpPr>
            <a:spLocks noGrp="1"/>
          </p:cNvSpPr>
          <p:nvPr>
            <p:ph type="title" hasCustomPrompt="1"/>
          </p:nvPr>
        </p:nvSpPr>
        <p:spPr>
          <a:xfrm>
            <a:off x="323850" y="342900"/>
            <a:ext cx="13982827" cy="858579"/>
          </a:xfrm>
        </p:spPr>
        <p:txBody>
          <a:bodyPr/>
          <a:lstStyle>
            <a:lvl1pPr>
              <a:defRPr b="0" i="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Two-column layout – Type title here</a:t>
            </a:r>
          </a:p>
        </p:txBody>
      </p:sp>
    </p:spTree>
    <p:extLst>
      <p:ext uri="{BB962C8B-B14F-4D97-AF65-F5344CB8AC3E}">
        <p14:creationId xmlns:p14="http://schemas.microsoft.com/office/powerpoint/2010/main" val="14709230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_Column_with_Subtitle">
    <p:bg>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23850" y="2020186"/>
            <a:ext cx="6858000" cy="1659942"/>
          </a:xfrm>
        </p:spPr>
        <p:txBody>
          <a:bodyPr rtlCol="0"/>
          <a:lstStyle>
            <a:lvl1pPr>
              <a:spcBef>
                <a:spcPts val="0"/>
              </a:spcBef>
              <a:spcAft>
                <a:spcPts val="1200"/>
              </a:spcAft>
              <a:defRPr lang="en-US" b="0" i="0" dirty="0">
                <a:latin typeface="+mn-lt"/>
                <a:ea typeface="Amazon Ember Light" panose="020B0403020204020204" pitchFamily="34" charset="0"/>
                <a:cs typeface="Amazon Ember Light" panose="020B0403020204020204" pitchFamily="34" charset="0"/>
              </a:defRPr>
            </a:lvl1pPr>
            <a:lvl2pPr>
              <a:spcBef>
                <a:spcPts val="0"/>
              </a:spcBef>
              <a:spcAft>
                <a:spcPts val="800"/>
              </a:spcAft>
              <a:defRPr lang="en-US" dirty="0"/>
            </a:lvl2pPr>
            <a:lvl3pPr>
              <a:spcBef>
                <a:spcPts val="0"/>
              </a:spcBef>
              <a:spcAft>
                <a:spcPts val="800"/>
              </a:spcAft>
              <a:defRPr lang="en-US" dirty="0"/>
            </a:lvl3pPr>
            <a:lvl4pPr>
              <a:spcAft>
                <a:spcPts val="800"/>
              </a:spcAft>
              <a:defRPr lang="en-US" dirty="0"/>
            </a:lvl4pPr>
            <a:lvl5pPr>
              <a:spcAft>
                <a:spcPts val="800"/>
              </a:spcAft>
              <a:defRPr lang="en-US" dirty="0"/>
            </a:lvl5pPr>
          </a:lstStyle>
          <a:p>
            <a:pPr lvl="0"/>
            <a:r>
              <a:rPr lang="en-US" dirty="0"/>
              <a:t>Type left slide content here</a:t>
            </a:r>
          </a:p>
          <a:p>
            <a:pPr lvl="1"/>
            <a:r>
              <a:rPr lang="en-US" dirty="0"/>
              <a:t>Second level</a:t>
            </a:r>
          </a:p>
          <a:p>
            <a:pPr lvl="2"/>
            <a:r>
              <a:rPr lang="en-US" dirty="0"/>
              <a:t>Third level</a:t>
            </a:r>
          </a:p>
        </p:txBody>
      </p:sp>
      <p:sp>
        <p:nvSpPr>
          <p:cNvPr id="4" name="Text Placeholder 5"/>
          <p:cNvSpPr>
            <a:spLocks noGrp="1"/>
          </p:cNvSpPr>
          <p:nvPr>
            <p:ph type="body" sz="quarter" idx="11" hasCustomPrompt="1"/>
          </p:nvPr>
        </p:nvSpPr>
        <p:spPr>
          <a:xfrm>
            <a:off x="7452095" y="2020186"/>
            <a:ext cx="6858000" cy="1659942"/>
          </a:xfrm>
        </p:spPr>
        <p:txBody>
          <a:bodyPr rtlCol="0"/>
          <a:lstStyle>
            <a:lvl1pPr>
              <a:spcBef>
                <a:spcPts val="0"/>
              </a:spcBef>
              <a:spcAft>
                <a:spcPts val="1200"/>
              </a:spcAft>
              <a:defRPr lang="en-US" b="0" i="0" dirty="0">
                <a:latin typeface="+mn-lt"/>
                <a:ea typeface="Amazon Ember Light" panose="020B0403020204020204" pitchFamily="34" charset="0"/>
                <a:cs typeface="Amazon Ember Light" panose="020B0403020204020204" pitchFamily="34" charset="0"/>
              </a:defRPr>
            </a:lvl1pPr>
            <a:lvl2pPr>
              <a:spcBef>
                <a:spcPts val="0"/>
              </a:spcBef>
              <a:spcAft>
                <a:spcPts val="800"/>
              </a:spcAft>
              <a:defRPr lang="en-US" dirty="0"/>
            </a:lvl2pPr>
            <a:lvl3pPr>
              <a:spcBef>
                <a:spcPts val="0"/>
              </a:spcBef>
              <a:spcAft>
                <a:spcPts val="800"/>
              </a:spcAft>
              <a:defRPr lang="en-US" dirty="0"/>
            </a:lvl3pPr>
            <a:lvl4pPr>
              <a:spcAft>
                <a:spcPts val="800"/>
              </a:spcAft>
              <a:defRPr lang="en-US" dirty="0"/>
            </a:lvl4pPr>
            <a:lvl5pPr>
              <a:spcAft>
                <a:spcPts val="800"/>
              </a:spcAft>
              <a:defRPr lang="en-US" dirty="0"/>
            </a:lvl5pPr>
          </a:lstStyle>
          <a:p>
            <a:pPr lvl="0"/>
            <a:r>
              <a:rPr lang="en-US" dirty="0"/>
              <a:t>Type right slide content here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76526124-D3DA-E54F-A36F-B0407C654658}"/>
              </a:ext>
            </a:extLst>
          </p:cNvPr>
          <p:cNvSpPr>
            <a:spLocks noGrp="1"/>
          </p:cNvSpPr>
          <p:nvPr>
            <p:ph type="title" hasCustomPrompt="1"/>
          </p:nvPr>
        </p:nvSpPr>
        <p:spPr>
          <a:xfrm>
            <a:off x="323850" y="347413"/>
            <a:ext cx="13982827" cy="805278"/>
          </a:xfrm>
        </p:spPr>
        <p:txBody>
          <a:bodyPr/>
          <a:lstStyle>
            <a:lvl1pPr>
              <a:defRPr b="0" i="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Two-column layout, subtitle – Type title here</a:t>
            </a:r>
          </a:p>
        </p:txBody>
      </p:sp>
      <p:sp>
        <p:nvSpPr>
          <p:cNvPr id="10" name="Text Placeholder 3">
            <a:extLst>
              <a:ext uri="{FF2B5EF4-FFF2-40B4-BE49-F238E27FC236}">
                <a16:creationId xmlns:a16="http://schemas.microsoft.com/office/drawing/2014/main" id="{C885A684-0CD9-6148-9582-3C2851D3577B}"/>
              </a:ext>
            </a:extLst>
          </p:cNvPr>
          <p:cNvSpPr>
            <a:spLocks noGrp="1"/>
          </p:cNvSpPr>
          <p:nvPr>
            <p:ph type="body" sz="quarter" idx="12" hasCustomPrompt="1"/>
          </p:nvPr>
        </p:nvSpPr>
        <p:spPr>
          <a:xfrm>
            <a:off x="323850" y="1152691"/>
            <a:ext cx="13982700" cy="517065"/>
          </a:xfrm>
        </p:spPr>
        <p:txBody>
          <a:bodyPr/>
          <a:lstStyle>
            <a:lvl1pPr>
              <a:spcBef>
                <a:spcPts val="0"/>
              </a:spcBef>
              <a:spcAft>
                <a:spcPts val="600"/>
              </a:spcAft>
              <a:defRPr sz="1600" b="1" i="0" cap="all" spc="300" baseline="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subtitle here</a:t>
            </a:r>
          </a:p>
        </p:txBody>
      </p:sp>
    </p:spTree>
    <p:extLst>
      <p:ext uri="{BB962C8B-B14F-4D97-AF65-F5344CB8AC3E}">
        <p14:creationId xmlns:p14="http://schemas.microsoft.com/office/powerpoint/2010/main" val="28573054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_Column_Bulleted">
    <p:bg>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23850" y="1669756"/>
            <a:ext cx="6858000" cy="1659942"/>
          </a:xfrm>
        </p:spPr>
        <p:txBody>
          <a:bodyPr rtlCol="0"/>
          <a:lstStyle>
            <a:lvl1pPr marL="457200" indent="-457200">
              <a:spcBef>
                <a:spcPts val="0"/>
              </a:spcBef>
              <a:spcAft>
                <a:spcPts val="1200"/>
              </a:spcAft>
              <a:buClr>
                <a:schemeClr val="tx1"/>
              </a:buClr>
              <a:buFont typeface="Arial" panose="020B0604020202020204" pitchFamily="34" charset="0"/>
              <a:buChar char="•"/>
              <a:defRPr lang="en-US" b="0" i="0" baseline="0" dirty="0">
                <a:latin typeface="+mn-lt"/>
                <a:ea typeface="Amazon Ember Light" panose="020B0403020204020204" pitchFamily="34" charset="0"/>
                <a:cs typeface="Amazon Ember Light" panose="020B0403020204020204" pitchFamily="34" charset="0"/>
              </a:defRPr>
            </a:lvl1pPr>
            <a:lvl2pPr marL="746288" indent="-342900">
              <a:spcBef>
                <a:spcPts val="0"/>
              </a:spcBef>
              <a:spcAft>
                <a:spcPts val="800"/>
              </a:spcAft>
              <a:buClr>
                <a:schemeClr val="tx1"/>
              </a:buClr>
              <a:buFont typeface="Wingdings" panose="05000000000000000000" pitchFamily="2" charset="2"/>
              <a:buChar char="§"/>
              <a:defRPr lang="en-US" dirty="0"/>
            </a:lvl2pPr>
            <a:lvl3pPr marL="1015213" indent="-342900">
              <a:spcBef>
                <a:spcPts val="0"/>
              </a:spcBef>
              <a:spcAft>
                <a:spcPts val="800"/>
              </a:spcAft>
              <a:buClr>
                <a:schemeClr val="tx1"/>
              </a:buClr>
              <a:buFont typeface="Times New Roman" panose="02020603050405020304" pitchFamily="18" charset="0"/>
              <a:buChar char="–"/>
              <a:defRPr lang="en-US" dirty="0"/>
            </a:lvl3pPr>
            <a:lvl4pPr marL="1284138" indent="-342900">
              <a:spcAft>
                <a:spcPts val="800"/>
              </a:spcAft>
              <a:buFont typeface="Arial" panose="020B0604020202020204" pitchFamily="34" charset="0"/>
              <a:buChar char="•"/>
              <a:defRPr lang="en-US" dirty="0"/>
            </a:lvl4pPr>
            <a:lvl5pPr marL="1553063" indent="-342900">
              <a:spcAft>
                <a:spcPts val="800"/>
              </a:spcAft>
              <a:buFont typeface="Arial" panose="020B0604020202020204" pitchFamily="34" charset="0"/>
              <a:buChar char="•"/>
              <a:defRPr lang="en-US" dirty="0"/>
            </a:lvl5pPr>
          </a:lstStyle>
          <a:p>
            <a:pPr lvl="0"/>
            <a:r>
              <a:rPr lang="en-US" dirty="0"/>
              <a:t>Type left bulleted content here</a:t>
            </a:r>
          </a:p>
          <a:p>
            <a:pPr lvl="1"/>
            <a:r>
              <a:rPr lang="en-US" dirty="0"/>
              <a:t>Second level</a:t>
            </a:r>
          </a:p>
          <a:p>
            <a:pPr lvl="2"/>
            <a:r>
              <a:rPr lang="en-US" dirty="0"/>
              <a:t>Third level</a:t>
            </a:r>
          </a:p>
        </p:txBody>
      </p:sp>
      <p:sp>
        <p:nvSpPr>
          <p:cNvPr id="4" name="Text Placeholder 5"/>
          <p:cNvSpPr>
            <a:spLocks noGrp="1"/>
          </p:cNvSpPr>
          <p:nvPr>
            <p:ph type="body" sz="quarter" idx="11" hasCustomPrompt="1"/>
          </p:nvPr>
        </p:nvSpPr>
        <p:spPr>
          <a:xfrm>
            <a:off x="7452096" y="1669756"/>
            <a:ext cx="6858000" cy="1659942"/>
          </a:xfrm>
        </p:spPr>
        <p:txBody>
          <a:bodyPr rtlCol="0"/>
          <a:lstStyle>
            <a:lvl1pPr marL="457200" indent="-457200">
              <a:spcBef>
                <a:spcPts val="0"/>
              </a:spcBef>
              <a:spcAft>
                <a:spcPts val="1200"/>
              </a:spcAft>
              <a:buClr>
                <a:schemeClr val="tx1"/>
              </a:buClr>
              <a:buFont typeface="Arial" panose="020B0604020202020204" pitchFamily="34" charset="0"/>
              <a:buChar char="•"/>
              <a:defRPr lang="en-US" b="0" i="0" baseline="0" dirty="0">
                <a:latin typeface="+mn-lt"/>
                <a:ea typeface="Amazon Ember Light" panose="020B0403020204020204" pitchFamily="34" charset="0"/>
                <a:cs typeface="Amazon Ember Light" panose="020B0403020204020204" pitchFamily="34" charset="0"/>
              </a:defRPr>
            </a:lvl1pPr>
            <a:lvl2pPr marL="746288" indent="-342900">
              <a:spcBef>
                <a:spcPts val="0"/>
              </a:spcBef>
              <a:spcAft>
                <a:spcPts val="800"/>
              </a:spcAft>
              <a:buClr>
                <a:schemeClr val="tx1"/>
              </a:buClr>
              <a:buFont typeface="Wingdings" panose="05000000000000000000" pitchFamily="2" charset="2"/>
              <a:buChar char="§"/>
              <a:defRPr lang="en-US" dirty="0"/>
            </a:lvl2pPr>
            <a:lvl3pPr marL="1015213" indent="-342900">
              <a:spcBef>
                <a:spcPts val="0"/>
              </a:spcBef>
              <a:spcAft>
                <a:spcPts val="800"/>
              </a:spcAft>
              <a:buClr>
                <a:schemeClr val="tx1"/>
              </a:buClr>
              <a:buFont typeface="Times New Roman" panose="02020603050405020304" pitchFamily="18" charset="0"/>
              <a:buChar char="–"/>
              <a:defRPr lang="en-US" dirty="0"/>
            </a:lvl3pPr>
            <a:lvl4pPr marL="1284138" indent="-342900">
              <a:spcAft>
                <a:spcPts val="800"/>
              </a:spcAft>
              <a:buFont typeface="Arial" panose="020B0604020202020204" pitchFamily="34" charset="0"/>
              <a:buChar char="•"/>
              <a:defRPr lang="en-US" dirty="0"/>
            </a:lvl4pPr>
            <a:lvl5pPr marL="1553063" indent="-342900">
              <a:spcAft>
                <a:spcPts val="800"/>
              </a:spcAft>
              <a:buFont typeface="Arial" panose="020B0604020202020204" pitchFamily="34" charset="0"/>
              <a:buChar char="•"/>
              <a:defRPr lang="en-US" dirty="0"/>
            </a:lvl5pPr>
          </a:lstStyle>
          <a:p>
            <a:pPr lvl="0"/>
            <a:r>
              <a:rPr lang="en-US" dirty="0"/>
              <a:t>Type right bulleted content here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0C451DE7-2C91-974A-9101-283A3450A0CA}"/>
              </a:ext>
            </a:extLst>
          </p:cNvPr>
          <p:cNvSpPr>
            <a:spLocks noGrp="1"/>
          </p:cNvSpPr>
          <p:nvPr>
            <p:ph type="title" hasCustomPrompt="1"/>
          </p:nvPr>
        </p:nvSpPr>
        <p:spPr>
          <a:xfrm>
            <a:off x="323850" y="342900"/>
            <a:ext cx="13982827" cy="933007"/>
          </a:xfrm>
        </p:spPr>
        <p:txBody>
          <a:bodyPr/>
          <a:lstStyle>
            <a:lvl1pPr>
              <a:defRPr b="0" i="0"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Two-column layout, bullets – Type title here</a:t>
            </a:r>
          </a:p>
        </p:txBody>
      </p:sp>
    </p:spTree>
    <p:extLst>
      <p:ext uri="{BB962C8B-B14F-4D97-AF65-F5344CB8AC3E}">
        <p14:creationId xmlns:p14="http://schemas.microsoft.com/office/powerpoint/2010/main" val="7059518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_Column_Bulleted_with_Subtitle">
    <p:bg>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23850" y="2018024"/>
            <a:ext cx="6858000" cy="1659942"/>
          </a:xfrm>
        </p:spPr>
        <p:txBody>
          <a:bodyPr rtlCol="0"/>
          <a:lstStyle>
            <a:lvl1pPr marL="457200" indent="-457200">
              <a:spcBef>
                <a:spcPts val="0"/>
              </a:spcBef>
              <a:spcAft>
                <a:spcPts val="1200"/>
              </a:spcAft>
              <a:buClr>
                <a:schemeClr val="tx1"/>
              </a:buClr>
              <a:buFont typeface="Arial" panose="020B0604020202020204" pitchFamily="34" charset="0"/>
              <a:buChar char="•"/>
              <a:defRPr lang="en-US" b="0" i="0" dirty="0">
                <a:latin typeface="+mn-lt"/>
                <a:ea typeface="Amazon Ember Light" panose="020B0403020204020204" pitchFamily="34" charset="0"/>
                <a:cs typeface="Amazon Ember Light" panose="020B0403020204020204" pitchFamily="34" charset="0"/>
              </a:defRPr>
            </a:lvl1pPr>
            <a:lvl2pPr marL="746288" indent="-342900">
              <a:spcBef>
                <a:spcPts val="0"/>
              </a:spcBef>
              <a:spcAft>
                <a:spcPts val="800"/>
              </a:spcAft>
              <a:buClr>
                <a:schemeClr val="tx1"/>
              </a:buClr>
              <a:buFont typeface="Wingdings" panose="05000000000000000000" pitchFamily="2" charset="2"/>
              <a:buChar char="§"/>
              <a:defRPr lang="en-US" dirty="0"/>
            </a:lvl2pPr>
            <a:lvl3pPr marL="1015213" indent="-342900">
              <a:spcBef>
                <a:spcPts val="0"/>
              </a:spcBef>
              <a:spcAft>
                <a:spcPts val="800"/>
              </a:spcAft>
              <a:buClr>
                <a:schemeClr val="tx1"/>
              </a:buClr>
              <a:buFont typeface="Times New Roman" panose="02020603050405020304" pitchFamily="18" charset="0"/>
              <a:buChar char="–"/>
              <a:defRPr lang="en-US" dirty="0"/>
            </a:lvl3pPr>
            <a:lvl4pPr marL="1284138" indent="-342900">
              <a:spcAft>
                <a:spcPts val="800"/>
              </a:spcAft>
              <a:buFont typeface="Arial" panose="020B0604020202020204" pitchFamily="34" charset="0"/>
              <a:buChar char="•"/>
              <a:defRPr lang="en-US" dirty="0"/>
            </a:lvl4pPr>
            <a:lvl5pPr marL="1553063" indent="-342900">
              <a:spcAft>
                <a:spcPts val="800"/>
              </a:spcAft>
              <a:buFont typeface="Arial" panose="020B0604020202020204" pitchFamily="34" charset="0"/>
              <a:buChar char="•"/>
              <a:defRPr lang="en-US" dirty="0"/>
            </a:lvl5pPr>
          </a:lstStyle>
          <a:p>
            <a:pPr lvl="0"/>
            <a:r>
              <a:rPr lang="en-US" dirty="0"/>
              <a:t>Type left bulleted content here</a:t>
            </a:r>
          </a:p>
          <a:p>
            <a:pPr lvl="1"/>
            <a:r>
              <a:rPr lang="en-US" dirty="0"/>
              <a:t>Second level</a:t>
            </a:r>
          </a:p>
          <a:p>
            <a:pPr lvl="2"/>
            <a:r>
              <a:rPr lang="en-US" dirty="0"/>
              <a:t>Third level</a:t>
            </a:r>
          </a:p>
        </p:txBody>
      </p:sp>
      <p:sp>
        <p:nvSpPr>
          <p:cNvPr id="4" name="Text Placeholder 5"/>
          <p:cNvSpPr>
            <a:spLocks noGrp="1"/>
          </p:cNvSpPr>
          <p:nvPr>
            <p:ph type="body" sz="quarter" idx="11" hasCustomPrompt="1"/>
          </p:nvPr>
        </p:nvSpPr>
        <p:spPr>
          <a:xfrm>
            <a:off x="7452096" y="2018024"/>
            <a:ext cx="6858000" cy="1659942"/>
          </a:xfrm>
        </p:spPr>
        <p:txBody>
          <a:bodyPr rtlCol="0"/>
          <a:lstStyle>
            <a:lvl1pPr marL="457200" indent="-457200">
              <a:spcBef>
                <a:spcPts val="0"/>
              </a:spcBef>
              <a:spcAft>
                <a:spcPts val="1200"/>
              </a:spcAft>
              <a:buClr>
                <a:schemeClr val="tx1"/>
              </a:buClr>
              <a:buFont typeface="Arial" panose="020B0604020202020204" pitchFamily="34" charset="0"/>
              <a:buChar char="•"/>
              <a:defRPr lang="en-US" b="0" i="0" dirty="0">
                <a:latin typeface="+mn-lt"/>
                <a:ea typeface="Amazon Ember Light" panose="020B0403020204020204" pitchFamily="34" charset="0"/>
                <a:cs typeface="Amazon Ember Light" panose="020B0403020204020204" pitchFamily="34" charset="0"/>
              </a:defRPr>
            </a:lvl1pPr>
            <a:lvl2pPr marL="746288" indent="-342900">
              <a:spcBef>
                <a:spcPts val="0"/>
              </a:spcBef>
              <a:spcAft>
                <a:spcPts val="800"/>
              </a:spcAft>
              <a:buClr>
                <a:schemeClr val="tx1"/>
              </a:buClr>
              <a:buFont typeface="Wingdings" panose="05000000000000000000" pitchFamily="2" charset="2"/>
              <a:buChar char="§"/>
              <a:defRPr lang="en-US" dirty="0"/>
            </a:lvl2pPr>
            <a:lvl3pPr marL="1015213" indent="-342900">
              <a:spcBef>
                <a:spcPts val="0"/>
              </a:spcBef>
              <a:spcAft>
                <a:spcPts val="800"/>
              </a:spcAft>
              <a:buClr>
                <a:schemeClr val="tx1"/>
              </a:buClr>
              <a:buFont typeface="Times New Roman" panose="02020603050405020304" pitchFamily="18" charset="0"/>
              <a:buChar char="–"/>
              <a:defRPr lang="en-US" dirty="0"/>
            </a:lvl3pPr>
            <a:lvl4pPr marL="1284138" indent="-342900">
              <a:spcAft>
                <a:spcPts val="800"/>
              </a:spcAft>
              <a:buFont typeface="Arial" panose="020B0604020202020204" pitchFamily="34" charset="0"/>
              <a:buChar char="•"/>
              <a:defRPr lang="en-US" dirty="0"/>
            </a:lvl4pPr>
            <a:lvl5pPr marL="1553063" indent="-342900">
              <a:spcAft>
                <a:spcPts val="800"/>
              </a:spcAft>
              <a:buFont typeface="Arial" panose="020B0604020202020204" pitchFamily="34" charset="0"/>
              <a:buChar char="•"/>
              <a:defRPr lang="en-US" dirty="0"/>
            </a:lvl5pPr>
          </a:lstStyle>
          <a:p>
            <a:pPr lvl="0"/>
            <a:r>
              <a:rPr lang="en-US" dirty="0"/>
              <a:t>Type right bulleted content here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A1953C99-F76D-E149-A31F-44834A669CA7}"/>
              </a:ext>
            </a:extLst>
          </p:cNvPr>
          <p:cNvSpPr>
            <a:spLocks noGrp="1"/>
          </p:cNvSpPr>
          <p:nvPr>
            <p:ph type="title" hasCustomPrompt="1"/>
          </p:nvPr>
        </p:nvSpPr>
        <p:spPr>
          <a:xfrm>
            <a:off x="323850" y="347413"/>
            <a:ext cx="13982827" cy="805278"/>
          </a:xfrm>
        </p:spPr>
        <p:txBody>
          <a:bodyPr/>
          <a:lstStyle>
            <a:lvl1pPr>
              <a:defRPr b="0" i="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Two-column, subtitle, bullets – Type title here</a:t>
            </a:r>
          </a:p>
        </p:txBody>
      </p:sp>
      <p:sp>
        <p:nvSpPr>
          <p:cNvPr id="10" name="Text Placeholder 3">
            <a:extLst>
              <a:ext uri="{FF2B5EF4-FFF2-40B4-BE49-F238E27FC236}">
                <a16:creationId xmlns:a16="http://schemas.microsoft.com/office/drawing/2014/main" id="{E2900FE7-5B10-A845-8E71-BF02B814E222}"/>
              </a:ext>
            </a:extLst>
          </p:cNvPr>
          <p:cNvSpPr>
            <a:spLocks noGrp="1"/>
          </p:cNvSpPr>
          <p:nvPr>
            <p:ph type="body" sz="quarter" idx="12" hasCustomPrompt="1"/>
          </p:nvPr>
        </p:nvSpPr>
        <p:spPr>
          <a:xfrm>
            <a:off x="323850" y="1152691"/>
            <a:ext cx="13982700" cy="517065"/>
          </a:xfrm>
        </p:spPr>
        <p:txBody>
          <a:bodyPr/>
          <a:lstStyle>
            <a:lvl1pPr>
              <a:spcBef>
                <a:spcPts val="0"/>
              </a:spcBef>
              <a:spcAft>
                <a:spcPts val="600"/>
              </a:spcAft>
              <a:defRPr sz="1600" b="1" i="0" cap="all" spc="300" baseline="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subtitle here</a:t>
            </a:r>
          </a:p>
        </p:txBody>
      </p:sp>
    </p:spTree>
    <p:extLst>
      <p:ext uri="{BB962C8B-B14F-4D97-AF65-F5344CB8AC3E}">
        <p14:creationId xmlns:p14="http://schemas.microsoft.com/office/powerpoint/2010/main" val="14783479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6083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de">
    <p:bg>
      <p:bgRef idx="1001">
        <a:schemeClr val="bg1"/>
      </p:bgRef>
    </p:bg>
    <p:spTree>
      <p:nvGrpSpPr>
        <p:cNvPr id="1" name=""/>
        <p:cNvGrpSpPr/>
        <p:nvPr/>
      </p:nvGrpSpPr>
      <p:grpSpPr>
        <a:xfrm>
          <a:off x="0" y="0"/>
          <a:ext cx="0" cy="0"/>
          <a:chOff x="0" y="0"/>
          <a:chExt cx="0" cy="0"/>
        </a:xfrm>
      </p:grpSpPr>
      <p:sp>
        <p:nvSpPr>
          <p:cNvPr id="11" name="Content Placeholder 10"/>
          <p:cNvSpPr>
            <a:spLocks noGrp="1"/>
          </p:cNvSpPr>
          <p:nvPr>
            <p:ph sz="quarter" idx="10" hasCustomPrompt="1"/>
          </p:nvPr>
        </p:nvSpPr>
        <p:spPr>
          <a:xfrm>
            <a:off x="324155" y="1809750"/>
            <a:ext cx="13982395" cy="2095958"/>
          </a:xfrm>
        </p:spPr>
        <p:txBody>
          <a:bodyPr/>
          <a:lstStyle>
            <a:lvl1pPr>
              <a:lnSpc>
                <a:spcPct val="100000"/>
              </a:lnSpc>
              <a:spcBef>
                <a:spcPts val="0"/>
              </a:spcBef>
              <a:spcAft>
                <a:spcPts val="600"/>
              </a:spcAft>
              <a:defRPr sz="2000">
                <a:latin typeface="Lucida Console" panose="020B0609040504020204" pitchFamily="49" charset="0"/>
              </a:defRPr>
            </a:lvl1pPr>
            <a:lvl2pPr>
              <a:spcBef>
                <a:spcPts val="0"/>
              </a:spcBef>
              <a:spcAft>
                <a:spcPts val="600"/>
              </a:spcAft>
              <a:defRPr sz="2000">
                <a:latin typeface="Lucida Console" panose="020B0609040504020204" pitchFamily="49" charset="0"/>
              </a:defRPr>
            </a:lvl2pPr>
            <a:lvl3pPr>
              <a:spcBef>
                <a:spcPts val="0"/>
              </a:spcBef>
              <a:spcAft>
                <a:spcPts val="600"/>
              </a:spcAft>
              <a:defRPr sz="2000">
                <a:latin typeface="Lucida Console" panose="020B0609040504020204" pitchFamily="49" charset="0"/>
              </a:defRPr>
            </a:lvl3pPr>
            <a:lvl4pPr>
              <a:spcBef>
                <a:spcPts val="0"/>
              </a:spcBef>
              <a:spcAft>
                <a:spcPts val="600"/>
              </a:spcAft>
              <a:defRPr>
                <a:latin typeface="Lucida Console" panose="020B0609040504020204" pitchFamily="49" charset="0"/>
              </a:defRPr>
            </a:lvl4pPr>
            <a:lvl5pPr>
              <a:spcBef>
                <a:spcPts val="0"/>
              </a:spcBef>
              <a:spcAft>
                <a:spcPts val="600"/>
              </a:spcAft>
              <a:defRPr>
                <a:latin typeface="Lucida Console" panose="020B0609040504020204" pitchFamily="49" charset="0"/>
              </a:defRPr>
            </a:lvl5pPr>
          </a:lstStyle>
          <a:p>
            <a:pPr lvl="0"/>
            <a:r>
              <a:rPr lang="en-US" dirty="0"/>
              <a:t>Type or paste plain-text code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baseline="0"/>
            </a:lvl1pPr>
          </a:lstStyle>
          <a:p>
            <a:r>
              <a:rPr lang="en-US" dirty="0"/>
              <a:t>Code layout – Type title here</a:t>
            </a:r>
          </a:p>
        </p:txBody>
      </p:sp>
    </p:spTree>
    <p:extLst>
      <p:ext uri="{BB962C8B-B14F-4D97-AF65-F5344CB8AC3E}">
        <p14:creationId xmlns:p14="http://schemas.microsoft.com/office/powerpoint/2010/main" val="20406910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de_2_Column">
    <p:bg>
      <p:bgRef idx="1001">
        <a:schemeClr val="bg1"/>
      </p:bgRef>
    </p:bg>
    <p:spTree>
      <p:nvGrpSpPr>
        <p:cNvPr id="1" name=""/>
        <p:cNvGrpSpPr/>
        <p:nvPr/>
      </p:nvGrpSpPr>
      <p:grpSpPr>
        <a:xfrm>
          <a:off x="0" y="0"/>
          <a:ext cx="0" cy="0"/>
          <a:chOff x="0" y="0"/>
          <a:chExt cx="0" cy="0"/>
        </a:xfrm>
      </p:grpSpPr>
      <p:sp>
        <p:nvSpPr>
          <p:cNvPr id="11" name="Content Placeholder 10"/>
          <p:cNvSpPr>
            <a:spLocks noGrp="1"/>
          </p:cNvSpPr>
          <p:nvPr>
            <p:ph sz="quarter" idx="10" hasCustomPrompt="1"/>
          </p:nvPr>
        </p:nvSpPr>
        <p:spPr>
          <a:xfrm>
            <a:off x="323850" y="1809750"/>
            <a:ext cx="6858000" cy="1311128"/>
          </a:xfrm>
        </p:spPr>
        <p:txBody>
          <a:bodyPr/>
          <a:lstStyle>
            <a:lvl1pPr>
              <a:lnSpc>
                <a:spcPct val="100000"/>
              </a:lnSpc>
              <a:spcBef>
                <a:spcPts val="0"/>
              </a:spcBef>
              <a:spcAft>
                <a:spcPts val="600"/>
              </a:spcAft>
              <a:defRPr sz="2000">
                <a:latin typeface="Lucida Console" panose="020B0609040504020204" pitchFamily="49" charset="0"/>
              </a:defRPr>
            </a:lvl1pPr>
            <a:lvl2pPr>
              <a:spcBef>
                <a:spcPts val="0"/>
              </a:spcBef>
              <a:spcAft>
                <a:spcPts val="600"/>
              </a:spcAft>
              <a:defRPr sz="2000">
                <a:latin typeface="Lucida Console" panose="020B0609040504020204" pitchFamily="49" charset="0"/>
              </a:defRPr>
            </a:lvl2pPr>
            <a:lvl3pPr>
              <a:spcBef>
                <a:spcPts val="0"/>
              </a:spcBef>
              <a:spcAft>
                <a:spcPts val="600"/>
              </a:spcAft>
              <a:defRPr sz="2000">
                <a:latin typeface="Lucida Console" panose="020B0609040504020204" pitchFamily="49" charset="0"/>
              </a:defRPr>
            </a:lvl3pPr>
            <a:lvl4pPr>
              <a:defRPr sz="2000">
                <a:latin typeface="Lucida Console" panose="020B0609040504020204" pitchFamily="49" charset="0"/>
              </a:defRPr>
            </a:lvl4pPr>
            <a:lvl5pPr>
              <a:defRPr sz="2000">
                <a:latin typeface="Lucida Console" panose="020B0609040504020204" pitchFamily="49" charset="0"/>
              </a:defRPr>
            </a:lvl5pPr>
          </a:lstStyle>
          <a:p>
            <a:pPr lvl="0"/>
            <a:r>
              <a:rPr lang="en-US" dirty="0"/>
              <a:t>Type or paste plain-text code here</a:t>
            </a:r>
          </a:p>
          <a:p>
            <a:pPr lvl="1"/>
            <a:r>
              <a:rPr lang="en-US" dirty="0"/>
              <a:t>Second level</a:t>
            </a:r>
          </a:p>
          <a:p>
            <a:pPr lvl="2"/>
            <a:r>
              <a:rPr lang="en-US" dirty="0"/>
              <a:t>Third level</a:t>
            </a:r>
          </a:p>
        </p:txBody>
      </p:sp>
      <p:sp>
        <p:nvSpPr>
          <p:cNvPr id="7" name="Content Placeholder 10"/>
          <p:cNvSpPr>
            <a:spLocks noGrp="1"/>
          </p:cNvSpPr>
          <p:nvPr>
            <p:ph sz="quarter" idx="11" hasCustomPrompt="1"/>
          </p:nvPr>
        </p:nvSpPr>
        <p:spPr>
          <a:xfrm>
            <a:off x="7452096" y="1809750"/>
            <a:ext cx="6858000" cy="1311128"/>
          </a:xfrm>
        </p:spPr>
        <p:txBody>
          <a:bodyPr/>
          <a:lstStyle>
            <a:lvl1pPr>
              <a:lnSpc>
                <a:spcPct val="100000"/>
              </a:lnSpc>
              <a:spcBef>
                <a:spcPts val="0"/>
              </a:spcBef>
              <a:spcAft>
                <a:spcPts val="600"/>
              </a:spcAft>
              <a:defRPr sz="2000" baseline="0">
                <a:latin typeface="Lucida Console" panose="020B0609040504020204" pitchFamily="49" charset="0"/>
              </a:defRPr>
            </a:lvl1pPr>
            <a:lvl2pPr>
              <a:spcBef>
                <a:spcPts val="0"/>
              </a:spcBef>
              <a:spcAft>
                <a:spcPts val="600"/>
              </a:spcAft>
              <a:defRPr sz="2000">
                <a:latin typeface="Lucida Console" panose="020B0609040504020204" pitchFamily="49" charset="0"/>
              </a:defRPr>
            </a:lvl2pPr>
            <a:lvl3pPr>
              <a:spcBef>
                <a:spcPts val="0"/>
              </a:spcBef>
              <a:spcAft>
                <a:spcPts val="600"/>
              </a:spcAft>
              <a:defRPr sz="2000">
                <a:latin typeface="Lucida Console" panose="020B0609040504020204" pitchFamily="49" charset="0"/>
              </a:defRPr>
            </a:lvl3pPr>
            <a:lvl4pPr>
              <a:defRPr sz="2000">
                <a:latin typeface="Lucida Console" panose="020B0609040504020204" pitchFamily="49" charset="0"/>
              </a:defRPr>
            </a:lvl4pPr>
            <a:lvl5pPr>
              <a:defRPr sz="2000">
                <a:latin typeface="Lucida Console" panose="020B0609040504020204" pitchFamily="49" charset="0"/>
              </a:defRPr>
            </a:lvl5pPr>
          </a:lstStyle>
          <a:p>
            <a:pPr lvl="0"/>
            <a:r>
              <a:rPr lang="en-US" dirty="0"/>
              <a:t>Type or paste plain-text code here</a:t>
            </a:r>
          </a:p>
          <a:p>
            <a:pPr lvl="1"/>
            <a:r>
              <a:rPr lang="en-US" dirty="0"/>
              <a:t>Second level</a:t>
            </a:r>
          </a:p>
          <a:p>
            <a:pPr lvl="2"/>
            <a:r>
              <a:rPr lang="en-US" dirty="0"/>
              <a:t>Third level</a:t>
            </a:r>
          </a:p>
        </p:txBody>
      </p:sp>
      <p:sp>
        <p:nvSpPr>
          <p:cNvPr id="2" name="Title 1"/>
          <p:cNvSpPr>
            <a:spLocks noGrp="1"/>
          </p:cNvSpPr>
          <p:nvPr>
            <p:ph type="title" hasCustomPrompt="1"/>
          </p:nvPr>
        </p:nvSpPr>
        <p:spPr/>
        <p:txBody>
          <a:bodyPr/>
          <a:lstStyle>
            <a:lvl1pPr>
              <a:defRPr/>
            </a:lvl1pPr>
          </a:lstStyle>
          <a:p>
            <a:r>
              <a:rPr lang="en-US" dirty="0"/>
              <a:t>Code layout, two columns – Type title here</a:t>
            </a:r>
          </a:p>
        </p:txBody>
      </p:sp>
    </p:spTree>
    <p:extLst>
      <p:ext uri="{BB962C8B-B14F-4D97-AF65-F5344CB8AC3E}">
        <p14:creationId xmlns:p14="http://schemas.microsoft.com/office/powerpoint/2010/main" val="39137998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OneSpeaker">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C329B999-BA18-1147-BD15-1BE4D180B694}"/>
              </a:ext>
            </a:extLst>
          </p:cNvPr>
          <p:cNvPicPr>
            <a:picLocks noChangeAspect="1" noChangeArrowheads="1"/>
          </p:cNvPicPr>
          <p:nvPr userDrawn="1"/>
        </p:nvPicPr>
        <p:blipFill>
          <a:blip r:embed="rId2"/>
          <a:srcRect/>
          <a:stretch/>
        </p:blipFill>
        <p:spPr bwMode="ltGray">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white">
          <a:xfrm>
            <a:off x="10344150" y="7726363"/>
            <a:ext cx="3962400" cy="138112"/>
          </a:xfrm>
          <a:prstGeom prst="rect">
            <a:avLst/>
          </a:prstGeom>
          <a:noFill/>
          <a:ln>
            <a:noFill/>
          </a:ln>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defTabSz="1097212" eaLnBrk="1" fontAlgn="auto" hangingPunct="1">
              <a:spcBef>
                <a:spcPts val="0"/>
              </a:spcBef>
              <a:spcAft>
                <a:spcPts val="0"/>
              </a:spcAft>
              <a:defRPr/>
            </a:pPr>
            <a:r>
              <a:rPr lang="en-US" altLang="x-none" sz="900" dirty="0">
                <a:latin typeface="Amazon Ember" charset="0"/>
                <a:ea typeface="Amazon Ember" charset="0"/>
                <a:cs typeface="Amazon Ember" charset="0"/>
              </a:rPr>
              <a:t>© 2020, Amazon Web Services, Inc. or its affiliates. All rights reserved.</a:t>
            </a:r>
          </a:p>
        </p:txBody>
      </p:sp>
      <p:sp>
        <p:nvSpPr>
          <p:cNvPr id="12" name="Title 1"/>
          <p:cNvSpPr>
            <a:spLocks noGrp="1"/>
          </p:cNvSpPr>
          <p:nvPr>
            <p:ph type="title" hasCustomPrompt="1"/>
          </p:nvPr>
        </p:nvSpPr>
        <p:spPr bwMode="white">
          <a:xfrm>
            <a:off x="323088" y="2891654"/>
            <a:ext cx="10462197" cy="1850571"/>
          </a:xfrm>
          <a:noFill/>
        </p:spPr>
        <p:txBody>
          <a:bodyPr anchorCtr="0"/>
          <a:lstStyle>
            <a:lvl1pPr>
              <a:defRPr sz="5400" b="0" i="0" spc="-118"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Type session title here</a:t>
            </a:r>
          </a:p>
        </p:txBody>
      </p:sp>
      <p:sp>
        <p:nvSpPr>
          <p:cNvPr id="15" name="Text Placeholder 2"/>
          <p:cNvSpPr>
            <a:spLocks noGrp="1"/>
          </p:cNvSpPr>
          <p:nvPr>
            <p:ph type="body" sz="quarter" idx="14" hasCustomPrompt="1"/>
          </p:nvPr>
        </p:nvSpPr>
        <p:spPr bwMode="white">
          <a:xfrm>
            <a:off x="326836" y="5448300"/>
            <a:ext cx="10458448" cy="464364"/>
          </a:xfrm>
        </p:spPr>
        <p:txBody>
          <a:bodyPr>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Name</a:t>
            </a:r>
          </a:p>
        </p:txBody>
      </p:sp>
      <p:sp>
        <p:nvSpPr>
          <p:cNvPr id="19" name="Text Placeholder 2"/>
          <p:cNvSpPr>
            <a:spLocks noGrp="1"/>
          </p:cNvSpPr>
          <p:nvPr>
            <p:ph type="body" sz="quarter" idx="16" hasCustomPrompt="1"/>
          </p:nvPr>
        </p:nvSpPr>
        <p:spPr bwMode="white">
          <a:xfrm>
            <a:off x="326836" y="5902188"/>
            <a:ext cx="10458448" cy="973002"/>
          </a:xfrm>
        </p:spPr>
        <p:txBody>
          <a:bodyPr>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title and company</a:t>
            </a:r>
          </a:p>
        </p:txBody>
      </p:sp>
      <p:pic>
        <p:nvPicPr>
          <p:cNvPr id="11" name="Picture 10">
            <a:extLst>
              <a:ext uri="{FF2B5EF4-FFF2-40B4-BE49-F238E27FC236}">
                <a16:creationId xmlns:a16="http://schemas.microsoft.com/office/drawing/2014/main" id="{A735E473-BB40-BB4B-AA96-5A9DBA287CB9}"/>
              </a:ext>
            </a:extLst>
          </p:cNvPr>
          <p:cNvPicPr>
            <a:picLocks noChangeAspect="1"/>
          </p:cNvPicPr>
          <p:nvPr userDrawn="1"/>
        </p:nvPicPr>
        <p:blipFill>
          <a:blip r:embed="rId3"/>
          <a:stretch>
            <a:fillRect/>
          </a:stretch>
        </p:blipFill>
        <p:spPr>
          <a:xfrm>
            <a:off x="549313" y="7629166"/>
            <a:ext cx="1229735" cy="275314"/>
          </a:xfrm>
          <a:prstGeom prst="rect">
            <a:avLst/>
          </a:prstGeom>
        </p:spPr>
      </p:pic>
      <p:sp>
        <p:nvSpPr>
          <p:cNvPr id="10" name="Text Placeholder 3">
            <a:extLst>
              <a:ext uri="{FF2B5EF4-FFF2-40B4-BE49-F238E27FC236}">
                <a16:creationId xmlns:a16="http://schemas.microsoft.com/office/drawing/2014/main" id="{C53D7793-9CEB-C949-ADB9-9D31A0B7D704}"/>
              </a:ext>
            </a:extLst>
          </p:cNvPr>
          <p:cNvSpPr>
            <a:spLocks noGrp="1"/>
          </p:cNvSpPr>
          <p:nvPr>
            <p:ph type="body" sz="quarter" idx="15" hasCustomPrompt="1"/>
          </p:nvPr>
        </p:nvSpPr>
        <p:spPr bwMode="white">
          <a:xfrm>
            <a:off x="323087" y="1684445"/>
            <a:ext cx="10462197" cy="489365"/>
          </a:xfrm>
        </p:spPr>
        <p:txBody>
          <a:bodyPr rtlCol="0"/>
          <a:lstStyle>
            <a:lvl1pPr>
              <a:defRPr lang="en-US" sz="1400" b="1" i="0" cap="all" spc="300" baseline="0" dirty="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your session ID here</a:t>
            </a:r>
          </a:p>
        </p:txBody>
      </p:sp>
      <p:sp>
        <p:nvSpPr>
          <p:cNvPr id="16" name="Text Placeholder 3">
            <a:extLst>
              <a:ext uri="{FF2B5EF4-FFF2-40B4-BE49-F238E27FC236}">
                <a16:creationId xmlns:a16="http://schemas.microsoft.com/office/drawing/2014/main" id="{DE670B2F-0C69-6845-BE80-B9BE2C64CE62}"/>
              </a:ext>
            </a:extLst>
          </p:cNvPr>
          <p:cNvSpPr>
            <a:spLocks noGrp="1"/>
          </p:cNvSpPr>
          <p:nvPr>
            <p:ph type="body" sz="quarter" idx="21" hasCustomPrompt="1"/>
          </p:nvPr>
        </p:nvSpPr>
        <p:spPr bwMode="white">
          <a:xfrm>
            <a:off x="323087" y="2385065"/>
            <a:ext cx="10462197" cy="489365"/>
          </a:xfrm>
        </p:spPr>
        <p:txBody>
          <a:bodyPr rtlCol="0"/>
          <a:lstStyle>
            <a:lvl1pPr>
              <a:defRPr lang="en-US" sz="1400" b="1" i="0" cap="all" spc="300" baseline="0" dirty="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sponsor information here (e.g., “sponsored by </a:t>
            </a:r>
            <a:r>
              <a:rPr lang="en-US" dirty="0" err="1"/>
              <a:t>AnyCompany</a:t>
            </a:r>
            <a:r>
              <a:rPr lang="en-US" dirty="0"/>
              <a:t>”</a:t>
            </a:r>
          </a:p>
        </p:txBody>
      </p:sp>
    </p:spTree>
    <p:extLst>
      <p:ext uri="{BB962C8B-B14F-4D97-AF65-F5344CB8AC3E}">
        <p14:creationId xmlns:p14="http://schemas.microsoft.com/office/powerpoint/2010/main" val="3536545387"/>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bed Video">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EFB6AB-6FEE-7C4F-ABC5-518B32A3315C}"/>
              </a:ext>
            </a:extLst>
          </p:cNvPr>
          <p:cNvPicPr>
            <a:picLocks noChangeAspect="1"/>
          </p:cNvPicPr>
          <p:nvPr userDrawn="1"/>
        </p:nvPicPr>
        <p:blipFill>
          <a:blip r:embed="rId2"/>
          <a:stretch>
            <a:fillRect/>
          </a:stretch>
        </p:blipFill>
        <p:spPr>
          <a:xfrm>
            <a:off x="5993606" y="2793206"/>
            <a:ext cx="2643187" cy="2643187"/>
          </a:xfrm>
          <a:prstGeom prst="rect">
            <a:avLst/>
          </a:prstGeom>
        </p:spPr>
      </p:pic>
      <p:sp>
        <p:nvSpPr>
          <p:cNvPr id="4" name="Media Placeholder 3"/>
          <p:cNvSpPr>
            <a:spLocks noGrp="1"/>
          </p:cNvSpPr>
          <p:nvPr>
            <p:ph type="media" sz="quarter" idx="10" hasCustomPrompt="1"/>
          </p:nvPr>
        </p:nvSpPr>
        <p:spPr>
          <a:xfrm>
            <a:off x="0" y="0"/>
            <a:ext cx="14630400" cy="8229600"/>
          </a:xfrm>
        </p:spPr>
        <p:txBody>
          <a:bodyPr rtlCol="0" anchor="ctr">
            <a:noAutofit/>
          </a:bodyPr>
          <a:lstStyle>
            <a:lvl1pPr algn="ctr">
              <a:defRPr b="0" i="0">
                <a:solidFill>
                  <a:schemeClr val="tx1"/>
                </a:solidFill>
                <a:latin typeface="+mn-lt"/>
                <a:ea typeface="Amazon Ember Heavy" panose="020B0603020204020204" pitchFamily="34" charset="0"/>
                <a:cs typeface="Amazon Ember Heavy" panose="020B0603020204020204" pitchFamily="34" charset="0"/>
              </a:defRPr>
            </a:lvl1pPr>
          </a:lstStyle>
          <a:p>
            <a:pPr lvl="0"/>
            <a:r>
              <a:rPr lang="en-US" noProof="0" dirty="0"/>
              <a:t>Video layout – Click icon to add media</a:t>
            </a:r>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p:txBody>
      </p:sp>
    </p:spTree>
    <p:extLst>
      <p:ext uri="{BB962C8B-B14F-4D97-AF65-F5344CB8AC3E}">
        <p14:creationId xmlns:p14="http://schemas.microsoft.com/office/powerpoint/2010/main" val="22577535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_1">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855A5343-09F1-2C4D-95DF-469ACC9A5277}"/>
              </a:ext>
            </a:extLst>
          </p:cNvPr>
          <p:cNvPicPr>
            <a:picLocks noChangeAspect="1" noChangeArrowheads="1"/>
          </p:cNvPicPr>
          <p:nvPr userDrawn="1"/>
        </p:nvPicPr>
        <p:blipFill>
          <a:blip r:embed="rId2"/>
          <a:srcRect/>
          <a:stretch/>
        </p:blipFill>
        <p:spPr bwMode="ltGray">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white">
          <a:xfrm>
            <a:off x="10344150" y="7726363"/>
            <a:ext cx="3962400" cy="138112"/>
          </a:xfrm>
          <a:prstGeom prst="rect">
            <a:avLst/>
          </a:prstGeom>
          <a:noFill/>
          <a:ln>
            <a:noFill/>
          </a:ln>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defTabSz="1097212" eaLnBrk="1" fontAlgn="auto" hangingPunct="1">
              <a:spcBef>
                <a:spcPts val="0"/>
              </a:spcBef>
              <a:spcAft>
                <a:spcPts val="0"/>
              </a:spcAft>
              <a:defRPr/>
            </a:pPr>
            <a:r>
              <a:rPr lang="en-US" altLang="x-none" sz="900" dirty="0">
                <a:latin typeface="Amazon Ember" charset="0"/>
                <a:ea typeface="Amazon Ember" charset="0"/>
                <a:cs typeface="Amazon Ember" charset="0"/>
              </a:rPr>
              <a:t>© 2020, Amazon Web Services, Inc. or its affiliates. All rights reserved.</a:t>
            </a:r>
          </a:p>
        </p:txBody>
      </p:sp>
      <p:sp>
        <p:nvSpPr>
          <p:cNvPr id="10" name="Title 4"/>
          <p:cNvSpPr>
            <a:spLocks noGrp="1"/>
          </p:cNvSpPr>
          <p:nvPr>
            <p:ph type="title" hasCustomPrompt="1"/>
          </p:nvPr>
        </p:nvSpPr>
        <p:spPr bwMode="white">
          <a:xfrm>
            <a:off x="323850" y="2225992"/>
            <a:ext cx="10001250" cy="3203258"/>
          </a:xfrm>
        </p:spPr>
        <p:txBody>
          <a:bodyPr/>
          <a:lstStyle>
            <a:lvl1pPr marL="395288" indent="-395288" algn="l">
              <a:defRPr sz="5400" b="0" i="0">
                <a:solidFill>
                  <a:schemeClr val="accent2"/>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“Type quote here, in quote marks”</a:t>
            </a:r>
          </a:p>
        </p:txBody>
      </p:sp>
      <p:sp>
        <p:nvSpPr>
          <p:cNvPr id="11" name="Text Placeholder 6"/>
          <p:cNvSpPr>
            <a:spLocks noGrp="1"/>
          </p:cNvSpPr>
          <p:nvPr>
            <p:ph type="body" sz="quarter" idx="10" hasCustomPrompt="1"/>
          </p:nvPr>
        </p:nvSpPr>
        <p:spPr bwMode="white">
          <a:xfrm>
            <a:off x="4123372" y="5640645"/>
            <a:ext cx="6201728" cy="683264"/>
          </a:xfrm>
        </p:spPr>
        <p:txBody>
          <a:bodyPr/>
          <a:lstStyle>
            <a:lvl1pPr marL="228600" indent="0" algn="r">
              <a:spcBef>
                <a:spcPts val="0"/>
              </a:spcBef>
              <a:buNone/>
              <a:defRPr sz="2800" b="1" baseline="0">
                <a:solidFill>
                  <a:schemeClr val="tx1"/>
                </a:solidFill>
                <a:latin typeface="+mn-lt"/>
                <a:ea typeface="Amazon Ember Heavy" panose="020B0803020204020204" pitchFamily="34" charset="0"/>
                <a:cs typeface="Amazon Ember Heavy" panose="020B0803020204020204" pitchFamily="34" charset="0"/>
              </a:defRPr>
            </a:lvl1pPr>
            <a:lvl2pPr marL="403388" indent="0">
              <a:buNone/>
              <a:defRPr>
                <a:gradFill>
                  <a:gsLst>
                    <a:gs pos="1250">
                      <a:schemeClr val="bg1"/>
                    </a:gs>
                    <a:gs pos="100000">
                      <a:schemeClr val="bg1"/>
                    </a:gs>
                  </a:gsLst>
                  <a:lin ang="5400000" scaled="0"/>
                </a:gradFill>
              </a:defRPr>
            </a:lvl2pPr>
            <a:lvl3pPr marL="672313" indent="0">
              <a:buNone/>
              <a:defRPr>
                <a:gradFill>
                  <a:gsLst>
                    <a:gs pos="1250">
                      <a:schemeClr val="bg1"/>
                    </a:gs>
                    <a:gs pos="100000">
                      <a:schemeClr val="bg1"/>
                    </a:gs>
                  </a:gsLst>
                  <a:lin ang="5400000" scaled="0"/>
                </a:gradFill>
              </a:defRPr>
            </a:lvl3pPr>
            <a:lvl4pPr marL="941238" indent="0">
              <a:buNone/>
              <a:defRPr>
                <a:gradFill>
                  <a:gsLst>
                    <a:gs pos="1250">
                      <a:schemeClr val="bg1"/>
                    </a:gs>
                    <a:gs pos="100000">
                      <a:schemeClr val="bg1"/>
                    </a:gs>
                  </a:gsLst>
                  <a:lin ang="5400000" scaled="0"/>
                </a:gradFill>
              </a:defRPr>
            </a:lvl4pPr>
            <a:lvl5pPr marL="1210163" indent="0">
              <a:buNone/>
              <a:defRPr>
                <a:gradFill>
                  <a:gsLst>
                    <a:gs pos="1250">
                      <a:schemeClr val="bg1"/>
                    </a:gs>
                    <a:gs pos="100000">
                      <a:schemeClr val="bg1"/>
                    </a:gs>
                  </a:gsLst>
                  <a:lin ang="5400000" scaled="0"/>
                </a:gradFill>
              </a:defRPr>
            </a:lvl5pPr>
          </a:lstStyle>
          <a:p>
            <a:pPr lvl="0"/>
            <a:r>
              <a:rPr lang="en-US" dirty="0"/>
              <a:t>Type quoted person’s name</a:t>
            </a:r>
          </a:p>
        </p:txBody>
      </p:sp>
      <p:sp>
        <p:nvSpPr>
          <p:cNvPr id="15" name="Text Placeholder 6"/>
          <p:cNvSpPr>
            <a:spLocks noGrp="1"/>
          </p:cNvSpPr>
          <p:nvPr>
            <p:ph type="body" sz="quarter" idx="11" hasCustomPrompt="1"/>
          </p:nvPr>
        </p:nvSpPr>
        <p:spPr bwMode="white">
          <a:xfrm>
            <a:off x="4123372" y="6202680"/>
            <a:ext cx="6201728" cy="683264"/>
          </a:xfrm>
        </p:spPr>
        <p:txBody>
          <a:bodyPr/>
          <a:lstStyle>
            <a:lvl1pPr marL="228600" indent="0" algn="r">
              <a:spcBef>
                <a:spcPts val="0"/>
              </a:spcBef>
              <a:spcAft>
                <a:spcPts val="600"/>
              </a:spcAft>
              <a:buNone/>
              <a:defRPr sz="2800" b="0">
                <a:solidFill>
                  <a:schemeClr val="tx1"/>
                </a:solidFill>
                <a:latin typeface="+mn-lt"/>
                <a:ea typeface="Amazon Ember Heavy" panose="020B0803020204020204" pitchFamily="34" charset="0"/>
                <a:cs typeface="Amazon Ember Heavy" panose="020B0803020204020204" pitchFamily="34" charset="0"/>
              </a:defRPr>
            </a:lvl1pPr>
            <a:lvl2pPr marL="403388" indent="0">
              <a:buNone/>
              <a:defRPr>
                <a:gradFill>
                  <a:gsLst>
                    <a:gs pos="1250">
                      <a:schemeClr val="bg1"/>
                    </a:gs>
                    <a:gs pos="100000">
                      <a:schemeClr val="bg1"/>
                    </a:gs>
                  </a:gsLst>
                  <a:lin ang="5400000" scaled="0"/>
                </a:gradFill>
              </a:defRPr>
            </a:lvl2pPr>
            <a:lvl3pPr marL="672313" indent="0">
              <a:buNone/>
              <a:defRPr>
                <a:gradFill>
                  <a:gsLst>
                    <a:gs pos="1250">
                      <a:schemeClr val="bg1"/>
                    </a:gs>
                    <a:gs pos="100000">
                      <a:schemeClr val="bg1"/>
                    </a:gs>
                  </a:gsLst>
                  <a:lin ang="5400000" scaled="0"/>
                </a:gradFill>
              </a:defRPr>
            </a:lvl3pPr>
            <a:lvl4pPr marL="941238" indent="0">
              <a:buNone/>
              <a:defRPr>
                <a:gradFill>
                  <a:gsLst>
                    <a:gs pos="1250">
                      <a:schemeClr val="bg1"/>
                    </a:gs>
                    <a:gs pos="100000">
                      <a:schemeClr val="bg1"/>
                    </a:gs>
                  </a:gsLst>
                  <a:lin ang="5400000" scaled="0"/>
                </a:gradFill>
              </a:defRPr>
            </a:lvl4pPr>
            <a:lvl5pPr marL="1210163" indent="0">
              <a:buNone/>
              <a:defRPr>
                <a:gradFill>
                  <a:gsLst>
                    <a:gs pos="1250">
                      <a:schemeClr val="bg1"/>
                    </a:gs>
                    <a:gs pos="100000">
                      <a:schemeClr val="bg1"/>
                    </a:gs>
                  </a:gsLst>
                  <a:lin ang="5400000" scaled="0"/>
                </a:gradFill>
              </a:defRPr>
            </a:lvl5pPr>
          </a:lstStyle>
          <a:p>
            <a:pPr lvl="0"/>
            <a:r>
              <a:rPr lang="en-US" dirty="0"/>
              <a:t>Type quoted person’s affiliation</a:t>
            </a:r>
          </a:p>
        </p:txBody>
      </p:sp>
      <p:pic>
        <p:nvPicPr>
          <p:cNvPr id="8" name="Picture 7">
            <a:extLst>
              <a:ext uri="{FF2B5EF4-FFF2-40B4-BE49-F238E27FC236}">
                <a16:creationId xmlns:a16="http://schemas.microsoft.com/office/drawing/2014/main" id="{1339AC72-F4BC-E746-A15D-5C691E3AAF42}"/>
              </a:ext>
            </a:extLst>
          </p:cNvPr>
          <p:cNvPicPr>
            <a:picLocks noChangeAspect="1"/>
          </p:cNvPicPr>
          <p:nvPr userDrawn="1"/>
        </p:nvPicPr>
        <p:blipFill>
          <a:blip r:embed="rId3"/>
          <a:stretch>
            <a:fillRect/>
          </a:stretch>
        </p:blipFill>
        <p:spPr>
          <a:xfrm>
            <a:off x="549313" y="7629166"/>
            <a:ext cx="1229735" cy="275314"/>
          </a:xfrm>
          <a:prstGeom prst="rect">
            <a:avLst/>
          </a:prstGeom>
        </p:spPr>
      </p:pic>
    </p:spTree>
    <p:extLst>
      <p:ext uri="{BB962C8B-B14F-4D97-AF65-F5344CB8AC3E}">
        <p14:creationId xmlns:p14="http://schemas.microsoft.com/office/powerpoint/2010/main" val="94962788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_1">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605DD155-4D19-964A-81D8-41B17412EF53}"/>
              </a:ext>
            </a:extLst>
          </p:cNvPr>
          <p:cNvPicPr>
            <a:picLocks noChangeAspect="1" noChangeArrowheads="1"/>
          </p:cNvPicPr>
          <p:nvPr userDrawn="1"/>
        </p:nvPicPr>
        <p:blipFill>
          <a:blip r:embed="rId2"/>
          <a:srcRect/>
          <a:stretch/>
        </p:blipFill>
        <p:spPr bwMode="ltGray">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white">
          <a:xfrm>
            <a:off x="10344150" y="7726363"/>
            <a:ext cx="3962400" cy="138112"/>
          </a:xfrm>
          <a:prstGeom prst="rect">
            <a:avLst/>
          </a:prstGeom>
          <a:noFill/>
          <a:ln>
            <a:noFill/>
          </a:ln>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defTabSz="1097212" eaLnBrk="1" fontAlgn="auto" hangingPunct="1">
              <a:spcBef>
                <a:spcPts val="0"/>
              </a:spcBef>
              <a:spcAft>
                <a:spcPts val="0"/>
              </a:spcAft>
              <a:defRPr/>
            </a:pPr>
            <a:r>
              <a:rPr lang="en-US" altLang="x-none" sz="900" dirty="0">
                <a:latin typeface="Amazon Ember" charset="0"/>
                <a:ea typeface="Amazon Ember" charset="0"/>
                <a:cs typeface="Amazon Ember" charset="0"/>
              </a:rPr>
              <a:t>© 2020, Amazon Web Services, Inc. or its affiliates. All rights reserved.</a:t>
            </a:r>
          </a:p>
        </p:txBody>
      </p:sp>
      <p:sp>
        <p:nvSpPr>
          <p:cNvPr id="12" name="Title 1"/>
          <p:cNvSpPr>
            <a:spLocks noGrp="1"/>
          </p:cNvSpPr>
          <p:nvPr>
            <p:ph type="title" hasCustomPrompt="1"/>
          </p:nvPr>
        </p:nvSpPr>
        <p:spPr bwMode="white">
          <a:xfrm>
            <a:off x="323850" y="3444973"/>
            <a:ext cx="12908725" cy="1957459"/>
          </a:xfrm>
          <a:noFill/>
        </p:spPr>
        <p:txBody>
          <a:bodyPr anchorCtr="0">
            <a:spAutoFit/>
          </a:bodyPr>
          <a:lstStyle>
            <a:lvl1pPr>
              <a:defRPr sz="6000" b="0" i="0" spc="-118"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Section divider– Type section name here</a:t>
            </a:r>
          </a:p>
        </p:txBody>
      </p:sp>
      <p:pic>
        <p:nvPicPr>
          <p:cNvPr id="7" name="Picture 6">
            <a:extLst>
              <a:ext uri="{FF2B5EF4-FFF2-40B4-BE49-F238E27FC236}">
                <a16:creationId xmlns:a16="http://schemas.microsoft.com/office/drawing/2014/main" id="{1F401DAE-E042-FC49-B398-BD37157CACCF}"/>
              </a:ext>
            </a:extLst>
          </p:cNvPr>
          <p:cNvPicPr>
            <a:picLocks noChangeAspect="1"/>
          </p:cNvPicPr>
          <p:nvPr userDrawn="1"/>
        </p:nvPicPr>
        <p:blipFill>
          <a:blip r:embed="rId3"/>
          <a:stretch>
            <a:fillRect/>
          </a:stretch>
        </p:blipFill>
        <p:spPr>
          <a:xfrm>
            <a:off x="549313" y="7629166"/>
            <a:ext cx="1229735" cy="275314"/>
          </a:xfrm>
          <a:prstGeom prst="rect">
            <a:avLst/>
          </a:prstGeom>
        </p:spPr>
      </p:pic>
    </p:spTree>
    <p:extLst>
      <p:ext uri="{BB962C8B-B14F-4D97-AF65-F5344CB8AC3E}">
        <p14:creationId xmlns:p14="http://schemas.microsoft.com/office/powerpoint/2010/main" val="244030901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Demo Divider">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white">
          <a:xfrm>
            <a:off x="10344150" y="7726363"/>
            <a:ext cx="3962400" cy="138112"/>
          </a:xfrm>
          <a:prstGeom prst="rect">
            <a:avLst/>
          </a:prstGeom>
          <a:noFill/>
          <a:ln>
            <a:noFill/>
          </a:ln>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defTabSz="1097212" eaLnBrk="1" fontAlgn="auto" hangingPunct="1">
              <a:spcBef>
                <a:spcPts val="0"/>
              </a:spcBef>
              <a:spcAft>
                <a:spcPts val="0"/>
              </a:spcAft>
              <a:defRPr/>
            </a:pPr>
            <a:r>
              <a:rPr lang="en-US" altLang="x-none" sz="900" dirty="0">
                <a:latin typeface="Amazon Ember" charset="0"/>
                <a:ea typeface="Amazon Ember" charset="0"/>
                <a:cs typeface="Amazon Ember" charset="0"/>
              </a:rPr>
              <a:t>© 2020, Amazon Web Services, Inc. or its affiliates. All rights reserved.</a:t>
            </a:r>
          </a:p>
        </p:txBody>
      </p:sp>
      <p:sp>
        <p:nvSpPr>
          <p:cNvPr id="13" name="Title 1"/>
          <p:cNvSpPr>
            <a:spLocks noGrp="1"/>
          </p:cNvSpPr>
          <p:nvPr>
            <p:ph type="title" hasCustomPrompt="1"/>
          </p:nvPr>
        </p:nvSpPr>
        <p:spPr bwMode="white">
          <a:xfrm>
            <a:off x="322675" y="3444973"/>
            <a:ext cx="12908725" cy="1957459"/>
          </a:xfrm>
          <a:noFill/>
        </p:spPr>
        <p:txBody>
          <a:bodyPr anchorCtr="0">
            <a:spAutoFit/>
          </a:bodyPr>
          <a:lstStyle>
            <a:lvl1pPr>
              <a:defRPr sz="6000" b="0" i="0" spc="-118" baseline="0">
                <a:gradFill>
                  <a:gsLst>
                    <a:gs pos="0">
                      <a:schemeClr val="tx1"/>
                    </a:gs>
                    <a:gs pos="100000">
                      <a:schemeClr val="tx1"/>
                    </a:gs>
                  </a:gsLst>
                  <a:lin ang="5400000" scaled="0"/>
                </a:gra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Video or demo divider – Type “Video” or “Demo” here</a:t>
            </a:r>
          </a:p>
        </p:txBody>
      </p:sp>
      <p:pic>
        <p:nvPicPr>
          <p:cNvPr id="6" name="Picture 5">
            <a:extLst>
              <a:ext uri="{FF2B5EF4-FFF2-40B4-BE49-F238E27FC236}">
                <a16:creationId xmlns:a16="http://schemas.microsoft.com/office/drawing/2014/main" id="{2585ED4D-C90E-5C49-B081-22C9275AC219}"/>
              </a:ext>
            </a:extLst>
          </p:cNvPr>
          <p:cNvPicPr>
            <a:picLocks noChangeAspect="1"/>
          </p:cNvPicPr>
          <p:nvPr userDrawn="1"/>
        </p:nvPicPr>
        <p:blipFill>
          <a:blip r:embed="rId3"/>
          <a:stretch>
            <a:fillRect/>
          </a:stretch>
        </p:blipFill>
        <p:spPr>
          <a:xfrm>
            <a:off x="549313" y="7629166"/>
            <a:ext cx="1229735" cy="275314"/>
          </a:xfrm>
          <a:prstGeom prst="rect">
            <a:avLst/>
          </a:prstGeom>
        </p:spPr>
      </p:pic>
    </p:spTree>
    <p:extLst>
      <p:ext uri="{BB962C8B-B14F-4D97-AF65-F5344CB8AC3E}">
        <p14:creationId xmlns:p14="http://schemas.microsoft.com/office/powerpoint/2010/main" val="156769159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FE8D1DCE-BD38-7148-8F1E-38C2EE16EDE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bwMode="white">
          <a:xfrm>
            <a:off x="323850" y="2209800"/>
            <a:ext cx="11974513" cy="1905000"/>
          </a:xfrm>
          <a:prstGeom prst="rect">
            <a:avLst/>
          </a:prstGeom>
          <a:noFill/>
        </p:spPr>
        <p:txBody>
          <a:bodyPr lIns="182880" tIns="91440" rIns="146304" bIns="91440"/>
          <a:lstStyle>
            <a:lvl1pPr defTabSz="1097278">
              <a:lnSpc>
                <a:spcPct val="90000"/>
              </a:lnSpc>
              <a:spcBef>
                <a:spcPct val="0"/>
              </a:spcBef>
              <a:buNone/>
              <a:defRPr lang="en-US" sz="6600" b="0" cap="none" spc="-118" baseline="0" dirty="0" smtClean="0">
                <a:ln w="3175">
                  <a:noFill/>
                </a:ln>
                <a:solidFill>
                  <a:schemeClr val="bg1"/>
                </a:solidFill>
                <a:effectLst/>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eaLnBrk="1" fontAlgn="auto" hangingPunct="1">
              <a:spcAft>
                <a:spcPts val="0"/>
              </a:spcAft>
              <a:defRPr/>
            </a:pPr>
            <a:r>
              <a:rPr sz="11500" b="0" i="0" dirty="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rPr>
              <a:t>Thank you!</a:t>
            </a:r>
          </a:p>
        </p:txBody>
      </p:sp>
      <p:sp>
        <p:nvSpPr>
          <p:cNvPr id="12" name="TextBox 3"/>
          <p:cNvSpPr txBox="1">
            <a:spLocks noChangeArrowheads="1"/>
          </p:cNvSpPr>
          <p:nvPr/>
        </p:nvSpPr>
        <p:spPr bwMode="white">
          <a:xfrm>
            <a:off x="10344150" y="7726363"/>
            <a:ext cx="3962400" cy="138112"/>
          </a:xfrm>
          <a:prstGeom prst="rect">
            <a:avLst/>
          </a:prstGeom>
          <a:noFill/>
          <a:ln>
            <a:noFill/>
          </a:ln>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defTabSz="1097212" eaLnBrk="1" fontAlgn="auto" hangingPunct="1">
              <a:spcBef>
                <a:spcPts val="0"/>
              </a:spcBef>
              <a:spcAft>
                <a:spcPts val="0"/>
              </a:spcAft>
              <a:defRPr/>
            </a:pPr>
            <a:r>
              <a:rPr lang="en-US" altLang="x-none" sz="900" dirty="0">
                <a:latin typeface="Amazon Ember" charset="0"/>
                <a:ea typeface="Amazon Ember" charset="0"/>
                <a:cs typeface="Amazon Ember" charset="0"/>
              </a:rPr>
              <a:t>© 2020, Amazon Web Services, Inc. or its affiliates. All rights reserved.</a:t>
            </a:r>
          </a:p>
        </p:txBody>
      </p:sp>
      <p:sp>
        <p:nvSpPr>
          <p:cNvPr id="11" name="Text Placeholder 2"/>
          <p:cNvSpPr>
            <a:spLocks noGrp="1"/>
          </p:cNvSpPr>
          <p:nvPr>
            <p:ph type="body" sz="quarter" idx="14" hasCustomPrompt="1"/>
          </p:nvPr>
        </p:nvSpPr>
        <p:spPr bwMode="white">
          <a:xfrm>
            <a:off x="323850" y="4120892"/>
            <a:ext cx="4383157" cy="534928"/>
          </a:xfrm>
        </p:spPr>
        <p:txBody>
          <a:bodyPr>
            <a:noAutofit/>
          </a:bodyPr>
          <a:lstStyle>
            <a:lvl1pPr marL="0" indent="0">
              <a:spcBef>
                <a:spcPts val="0"/>
              </a:spcBef>
              <a:buNone/>
              <a:defRPr lang="en-US" sz="28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Name</a:t>
            </a:r>
          </a:p>
        </p:txBody>
      </p:sp>
      <p:sp>
        <p:nvSpPr>
          <p:cNvPr id="13" name="Text Placeholder 2"/>
          <p:cNvSpPr>
            <a:spLocks noGrp="1"/>
          </p:cNvSpPr>
          <p:nvPr>
            <p:ph type="body" sz="quarter" idx="15" hasCustomPrompt="1"/>
          </p:nvPr>
        </p:nvSpPr>
        <p:spPr bwMode="white">
          <a:xfrm>
            <a:off x="323850" y="4743972"/>
            <a:ext cx="4383157" cy="2114028"/>
          </a:xfrm>
        </p:spPr>
        <p:txBody>
          <a:bodyPr>
            <a:noAutofit/>
          </a:bodyPr>
          <a:lstStyle>
            <a:lvl1pPr marL="0" indent="0">
              <a:spcBef>
                <a:spcPts val="0"/>
              </a:spcBef>
              <a:buNone/>
              <a:defRPr lang="en-US" sz="28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title</a:t>
            </a:r>
          </a:p>
        </p:txBody>
      </p:sp>
      <p:sp>
        <p:nvSpPr>
          <p:cNvPr id="10" name="Text Placeholder 2"/>
          <p:cNvSpPr>
            <a:spLocks noGrp="1"/>
          </p:cNvSpPr>
          <p:nvPr>
            <p:ph type="body" sz="quarter" idx="16" hasCustomPrompt="1"/>
          </p:nvPr>
        </p:nvSpPr>
        <p:spPr bwMode="white">
          <a:xfrm>
            <a:off x="4707007" y="4120892"/>
            <a:ext cx="4379976" cy="534928"/>
          </a:xfrm>
        </p:spPr>
        <p:txBody>
          <a:bodyPr>
            <a:noAutofit/>
          </a:bodyPr>
          <a:lstStyle>
            <a:lvl1pPr marL="0" indent="0">
              <a:spcBef>
                <a:spcPts val="0"/>
              </a:spcBef>
              <a:buNone/>
              <a:defRPr lang="en-US" sz="28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Name</a:t>
            </a:r>
          </a:p>
        </p:txBody>
      </p:sp>
      <p:sp>
        <p:nvSpPr>
          <p:cNvPr id="14" name="Text Placeholder 2"/>
          <p:cNvSpPr>
            <a:spLocks noGrp="1"/>
          </p:cNvSpPr>
          <p:nvPr>
            <p:ph type="body" sz="quarter" idx="17" hasCustomPrompt="1"/>
          </p:nvPr>
        </p:nvSpPr>
        <p:spPr bwMode="white">
          <a:xfrm>
            <a:off x="4707007" y="4743972"/>
            <a:ext cx="4379976" cy="2114028"/>
          </a:xfrm>
        </p:spPr>
        <p:txBody>
          <a:bodyPr>
            <a:noAutofit/>
          </a:bodyPr>
          <a:lstStyle>
            <a:lvl1pPr marL="0" indent="0">
              <a:spcBef>
                <a:spcPts val="0"/>
              </a:spcBef>
              <a:buNone/>
              <a:defRPr lang="en-US" sz="28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title</a:t>
            </a:r>
          </a:p>
        </p:txBody>
      </p:sp>
      <p:sp>
        <p:nvSpPr>
          <p:cNvPr id="19" name="Text Placeholder 2"/>
          <p:cNvSpPr>
            <a:spLocks noGrp="1"/>
          </p:cNvSpPr>
          <p:nvPr>
            <p:ph type="body" sz="quarter" idx="18" hasCustomPrompt="1"/>
          </p:nvPr>
        </p:nvSpPr>
        <p:spPr bwMode="white">
          <a:xfrm>
            <a:off x="9086983" y="4120892"/>
            <a:ext cx="4379976" cy="534928"/>
          </a:xfrm>
        </p:spPr>
        <p:txBody>
          <a:bodyPr>
            <a:noAutofit/>
          </a:bodyPr>
          <a:lstStyle>
            <a:lvl1pPr marL="0" indent="0">
              <a:spcBef>
                <a:spcPts val="0"/>
              </a:spcBef>
              <a:buNone/>
              <a:defRPr lang="en-US" sz="28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Name</a:t>
            </a:r>
          </a:p>
        </p:txBody>
      </p:sp>
      <p:sp>
        <p:nvSpPr>
          <p:cNvPr id="20" name="Text Placeholder 2"/>
          <p:cNvSpPr>
            <a:spLocks noGrp="1"/>
          </p:cNvSpPr>
          <p:nvPr>
            <p:ph type="body" sz="quarter" idx="19" hasCustomPrompt="1"/>
          </p:nvPr>
        </p:nvSpPr>
        <p:spPr bwMode="white">
          <a:xfrm>
            <a:off x="9086983" y="4743972"/>
            <a:ext cx="4379976" cy="2114028"/>
          </a:xfrm>
        </p:spPr>
        <p:txBody>
          <a:bodyPr>
            <a:noAutofit/>
          </a:bodyPr>
          <a:lstStyle>
            <a:lvl1pPr marL="0" indent="0">
              <a:spcBef>
                <a:spcPts val="0"/>
              </a:spcBef>
              <a:buNone/>
              <a:defRPr lang="en-US" sz="28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title</a:t>
            </a:r>
          </a:p>
        </p:txBody>
      </p:sp>
      <p:pic>
        <p:nvPicPr>
          <p:cNvPr id="17" name="Picture 16">
            <a:extLst>
              <a:ext uri="{FF2B5EF4-FFF2-40B4-BE49-F238E27FC236}">
                <a16:creationId xmlns:a16="http://schemas.microsoft.com/office/drawing/2014/main" id="{1CC589AB-B5AC-5F46-A3A9-B59B6837B095}"/>
              </a:ext>
            </a:extLst>
          </p:cNvPr>
          <p:cNvPicPr>
            <a:picLocks noChangeAspect="1"/>
          </p:cNvPicPr>
          <p:nvPr userDrawn="1"/>
        </p:nvPicPr>
        <p:blipFill>
          <a:blip r:embed="rId3"/>
          <a:stretch>
            <a:fillRect/>
          </a:stretch>
        </p:blipFill>
        <p:spPr>
          <a:xfrm>
            <a:off x="549313" y="7629166"/>
            <a:ext cx="1229735" cy="275314"/>
          </a:xfrm>
          <a:prstGeom prst="rect">
            <a:avLst/>
          </a:prstGeom>
        </p:spPr>
      </p:pic>
    </p:spTree>
    <p:extLst>
      <p:ext uri="{BB962C8B-B14F-4D97-AF65-F5344CB8AC3E}">
        <p14:creationId xmlns:p14="http://schemas.microsoft.com/office/powerpoint/2010/main" val="172000793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rvey_Reminder">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17AAF659-A9A0-904B-9BAA-ED6DA7F9387D}"/>
              </a:ext>
            </a:extLst>
          </p:cNvPr>
          <p:cNvPicPr>
            <a:picLocks noChangeAspect="1" noChangeArrowheads="1"/>
          </p:cNvPicPr>
          <p:nvPr userDrawn="1"/>
        </p:nvPicPr>
        <p:blipFill>
          <a:blip r:embed="rId2"/>
          <a:srcRect/>
          <a:stretch/>
        </p:blipFill>
        <p:spPr bwMode="ltGray">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bwMode="auto">
          <a:xfrm>
            <a:off x="6370320" y="1445839"/>
            <a:ext cx="1889760" cy="188976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365760" rIns="182880" bIns="146304" anchor="ctr"/>
          <a:lstStyle/>
          <a:p>
            <a:pPr algn="ctr" defTabSz="932472" eaLnBrk="1" hangingPunct="1">
              <a:lnSpc>
                <a:spcPct val="90000"/>
              </a:lnSpc>
              <a:defRPr/>
            </a:pPr>
            <a:r>
              <a:rPr lang="en-US" sz="11500" b="1" dirty="0">
                <a:gradFill>
                  <a:gsLst>
                    <a:gs pos="0">
                      <a:srgbClr val="FFFFFF"/>
                    </a:gs>
                    <a:gs pos="100000">
                      <a:srgbClr val="FFFFFF"/>
                    </a:gs>
                  </a:gsLst>
                  <a:lin ang="5400000" scaled="0"/>
                </a:gradFill>
                <a:ea typeface="Amazon Ember" panose="020B0603020204020204" pitchFamily="34" charset="0"/>
                <a:cs typeface="Amazon Ember" panose="020B0603020204020204" pitchFamily="34" charset="0"/>
              </a:rPr>
              <a:t>!</a:t>
            </a:r>
          </a:p>
        </p:txBody>
      </p:sp>
      <p:sp>
        <p:nvSpPr>
          <p:cNvPr id="5" name="TextBox 3"/>
          <p:cNvSpPr txBox="1">
            <a:spLocks noChangeArrowheads="1"/>
          </p:cNvSpPr>
          <p:nvPr/>
        </p:nvSpPr>
        <p:spPr bwMode="white">
          <a:xfrm>
            <a:off x="10344150" y="7726363"/>
            <a:ext cx="3962400" cy="138112"/>
          </a:xfrm>
          <a:prstGeom prst="rect">
            <a:avLst/>
          </a:prstGeom>
          <a:noFill/>
          <a:ln>
            <a:noFill/>
          </a:ln>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defTabSz="1097212" eaLnBrk="1" fontAlgn="auto" hangingPunct="1">
              <a:spcBef>
                <a:spcPts val="0"/>
              </a:spcBef>
              <a:spcAft>
                <a:spcPts val="0"/>
              </a:spcAft>
              <a:defRPr/>
            </a:pPr>
            <a:r>
              <a:rPr lang="en-US" altLang="x-none" sz="900" dirty="0">
                <a:latin typeface="Amazon Ember" charset="0"/>
                <a:ea typeface="Amazon Ember" charset="0"/>
                <a:cs typeface="Amazon Ember" charset="0"/>
              </a:rPr>
              <a:t>© 2020, Amazon Web Services, Inc. or its affiliates. All rights reserved.</a:t>
            </a:r>
          </a:p>
        </p:txBody>
      </p:sp>
      <p:pic>
        <p:nvPicPr>
          <p:cNvPr id="8" name="Picture 7">
            <a:extLst>
              <a:ext uri="{FF2B5EF4-FFF2-40B4-BE49-F238E27FC236}">
                <a16:creationId xmlns:a16="http://schemas.microsoft.com/office/drawing/2014/main" id="{6E619B8B-96E1-AC4F-862E-FDFE7DAEE719}"/>
              </a:ext>
            </a:extLst>
          </p:cNvPr>
          <p:cNvPicPr>
            <a:picLocks noChangeAspect="1"/>
          </p:cNvPicPr>
          <p:nvPr userDrawn="1"/>
        </p:nvPicPr>
        <p:blipFill>
          <a:blip r:embed="rId3"/>
          <a:stretch>
            <a:fillRect/>
          </a:stretch>
        </p:blipFill>
        <p:spPr>
          <a:xfrm>
            <a:off x="549313" y="7629166"/>
            <a:ext cx="1229735" cy="275314"/>
          </a:xfrm>
          <a:prstGeom prst="rect">
            <a:avLst/>
          </a:prstGeom>
        </p:spPr>
      </p:pic>
      <p:sp>
        <p:nvSpPr>
          <p:cNvPr id="2" name="TextBox 1"/>
          <p:cNvSpPr txBox="1"/>
          <p:nvPr userDrawn="1"/>
        </p:nvSpPr>
        <p:spPr>
          <a:xfrm>
            <a:off x="4286250" y="3916977"/>
            <a:ext cx="6057900" cy="1791260"/>
          </a:xfrm>
          <a:prstGeom prst="rect">
            <a:avLst/>
          </a:prstGeom>
          <a:noFill/>
        </p:spPr>
        <p:txBody>
          <a:bodyPr wrap="square" lIns="182880" tIns="146304" rIns="182880" bIns="146304" rtlCol="0">
            <a:spAutoFit/>
          </a:bodyPr>
          <a:lstStyle/>
          <a:p>
            <a:pPr algn="ctr">
              <a:lnSpc>
                <a:spcPct val="90000"/>
              </a:lnSpc>
              <a:spcAft>
                <a:spcPts val="1800"/>
              </a:spcAft>
            </a:pPr>
            <a:r>
              <a:rPr lang="en-US" sz="5400" dirty="0">
                <a:gradFill>
                  <a:gsLst>
                    <a:gs pos="2917">
                      <a:schemeClr val="tx1"/>
                    </a:gs>
                    <a:gs pos="30000">
                      <a:schemeClr val="tx1"/>
                    </a:gs>
                  </a:gsLst>
                  <a:lin ang="5400000" scaled="0"/>
                </a:gradFill>
                <a:latin typeface="Amazon Ember Light" panose="020B0403020204020204" pitchFamily="34" charset="0"/>
                <a:ea typeface="Amazon Ember Light" panose="020B0403020204020204" pitchFamily="34" charset="0"/>
                <a:cs typeface="Amazon Ember Light" panose="020B0403020204020204" pitchFamily="34" charset="0"/>
              </a:rPr>
              <a:t>Please complete the session survey</a:t>
            </a:r>
          </a:p>
        </p:txBody>
      </p:sp>
    </p:spTree>
    <p:extLst>
      <p:ext uri="{BB962C8B-B14F-4D97-AF65-F5344CB8AC3E}">
        <p14:creationId xmlns:p14="http://schemas.microsoft.com/office/powerpoint/2010/main" val="22094693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TwoSpeakers">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DD468297-6543-3747-BB42-37BD74EEAADD}"/>
              </a:ext>
            </a:extLst>
          </p:cNvPr>
          <p:cNvPicPr>
            <a:picLocks noChangeAspect="1" noChangeArrowheads="1"/>
          </p:cNvPicPr>
          <p:nvPr userDrawn="1"/>
        </p:nvPicPr>
        <p:blipFill>
          <a:blip r:embed="rId2"/>
          <a:srcRect/>
          <a:stretch/>
        </p:blipFill>
        <p:spPr bwMode="ltGray">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white">
          <a:xfrm>
            <a:off x="10344150" y="7726363"/>
            <a:ext cx="3962400" cy="138112"/>
          </a:xfrm>
          <a:prstGeom prst="rect">
            <a:avLst/>
          </a:prstGeom>
          <a:noFill/>
          <a:ln>
            <a:noFill/>
          </a:ln>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defTabSz="1097212" eaLnBrk="1" fontAlgn="auto" hangingPunct="1">
              <a:spcBef>
                <a:spcPts val="0"/>
              </a:spcBef>
              <a:spcAft>
                <a:spcPts val="0"/>
              </a:spcAft>
              <a:defRPr/>
            </a:pPr>
            <a:r>
              <a:rPr lang="en-US" altLang="x-none" sz="900" dirty="0">
                <a:latin typeface="Amazon Ember" charset="0"/>
                <a:ea typeface="Amazon Ember" charset="0"/>
                <a:cs typeface="Amazon Ember" charset="0"/>
              </a:rPr>
              <a:t>© 2020, Amazon Web Services, Inc. or its affiliates. All rights reserved.</a:t>
            </a:r>
          </a:p>
        </p:txBody>
      </p:sp>
      <p:sp>
        <p:nvSpPr>
          <p:cNvPr id="14" name="Title 1"/>
          <p:cNvSpPr>
            <a:spLocks noGrp="1"/>
          </p:cNvSpPr>
          <p:nvPr>
            <p:ph type="title" hasCustomPrompt="1"/>
          </p:nvPr>
        </p:nvSpPr>
        <p:spPr bwMode="white">
          <a:xfrm>
            <a:off x="323088" y="2891654"/>
            <a:ext cx="10462197" cy="1850571"/>
          </a:xfrm>
          <a:noFill/>
        </p:spPr>
        <p:txBody>
          <a:bodyPr anchorCtr="0"/>
          <a:lstStyle>
            <a:lvl1pPr>
              <a:defRPr sz="5400" b="0" i="0" spc="-118"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Type session title here</a:t>
            </a:r>
          </a:p>
        </p:txBody>
      </p:sp>
      <p:sp>
        <p:nvSpPr>
          <p:cNvPr id="12" name="Text Placeholder 2"/>
          <p:cNvSpPr>
            <a:spLocks noGrp="1"/>
          </p:cNvSpPr>
          <p:nvPr>
            <p:ph type="body" sz="quarter" idx="14" hasCustomPrompt="1"/>
          </p:nvPr>
        </p:nvSpPr>
        <p:spPr bwMode="white">
          <a:xfrm>
            <a:off x="323850" y="5448300"/>
            <a:ext cx="5010150" cy="464364"/>
          </a:xfrm>
        </p:spPr>
        <p:txBody>
          <a:bodyPr>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Name</a:t>
            </a:r>
          </a:p>
        </p:txBody>
      </p:sp>
      <p:sp>
        <p:nvSpPr>
          <p:cNvPr id="13" name="Text Placeholder 2"/>
          <p:cNvSpPr>
            <a:spLocks noGrp="1"/>
          </p:cNvSpPr>
          <p:nvPr>
            <p:ph type="body" sz="quarter" idx="16" hasCustomPrompt="1"/>
          </p:nvPr>
        </p:nvSpPr>
        <p:spPr bwMode="white">
          <a:xfrm>
            <a:off x="323850" y="5902188"/>
            <a:ext cx="5010150" cy="973002"/>
          </a:xfrm>
        </p:spPr>
        <p:txBody>
          <a:bodyPr>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title and company</a:t>
            </a:r>
          </a:p>
        </p:txBody>
      </p:sp>
      <p:sp>
        <p:nvSpPr>
          <p:cNvPr id="15" name="Text Placeholder 2"/>
          <p:cNvSpPr>
            <a:spLocks noGrp="1"/>
          </p:cNvSpPr>
          <p:nvPr>
            <p:ph type="body" sz="quarter" idx="17" hasCustomPrompt="1"/>
          </p:nvPr>
        </p:nvSpPr>
        <p:spPr bwMode="white">
          <a:xfrm>
            <a:off x="5775134" y="5448300"/>
            <a:ext cx="5010150" cy="464364"/>
          </a:xfrm>
        </p:spPr>
        <p:txBody>
          <a:bodyPr>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Name</a:t>
            </a:r>
          </a:p>
        </p:txBody>
      </p:sp>
      <p:sp>
        <p:nvSpPr>
          <p:cNvPr id="18" name="Text Placeholder 2"/>
          <p:cNvSpPr>
            <a:spLocks noGrp="1"/>
          </p:cNvSpPr>
          <p:nvPr>
            <p:ph type="body" sz="quarter" idx="18" hasCustomPrompt="1"/>
          </p:nvPr>
        </p:nvSpPr>
        <p:spPr bwMode="white">
          <a:xfrm>
            <a:off x="5775134" y="5902188"/>
            <a:ext cx="5010150" cy="973002"/>
          </a:xfrm>
        </p:spPr>
        <p:txBody>
          <a:bodyPr>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title and company</a:t>
            </a:r>
          </a:p>
        </p:txBody>
      </p:sp>
      <p:pic>
        <p:nvPicPr>
          <p:cNvPr id="17" name="Picture 16">
            <a:extLst>
              <a:ext uri="{FF2B5EF4-FFF2-40B4-BE49-F238E27FC236}">
                <a16:creationId xmlns:a16="http://schemas.microsoft.com/office/drawing/2014/main" id="{83D62DAD-1D6D-0A40-ABE3-4E70E4582C0A}"/>
              </a:ext>
            </a:extLst>
          </p:cNvPr>
          <p:cNvPicPr>
            <a:picLocks noChangeAspect="1"/>
          </p:cNvPicPr>
          <p:nvPr userDrawn="1"/>
        </p:nvPicPr>
        <p:blipFill>
          <a:blip r:embed="rId3"/>
          <a:stretch>
            <a:fillRect/>
          </a:stretch>
        </p:blipFill>
        <p:spPr>
          <a:xfrm>
            <a:off x="549313" y="7629166"/>
            <a:ext cx="1229735" cy="275314"/>
          </a:xfrm>
          <a:prstGeom prst="rect">
            <a:avLst/>
          </a:prstGeom>
        </p:spPr>
      </p:pic>
      <p:sp>
        <p:nvSpPr>
          <p:cNvPr id="22" name="Text Placeholder 3">
            <a:extLst>
              <a:ext uri="{FF2B5EF4-FFF2-40B4-BE49-F238E27FC236}">
                <a16:creationId xmlns:a16="http://schemas.microsoft.com/office/drawing/2014/main" id="{037F70FE-DF69-224C-9ABA-AE5D8E875FAC}"/>
              </a:ext>
            </a:extLst>
          </p:cNvPr>
          <p:cNvSpPr>
            <a:spLocks noGrp="1"/>
          </p:cNvSpPr>
          <p:nvPr>
            <p:ph type="body" sz="quarter" idx="15" hasCustomPrompt="1"/>
          </p:nvPr>
        </p:nvSpPr>
        <p:spPr bwMode="white">
          <a:xfrm>
            <a:off x="323087" y="1683514"/>
            <a:ext cx="10462197" cy="489365"/>
          </a:xfrm>
        </p:spPr>
        <p:txBody>
          <a:bodyPr rtlCol="0"/>
          <a:lstStyle>
            <a:lvl1pPr>
              <a:defRPr lang="en-US" sz="1400" b="1" i="0" cap="all" spc="300" baseline="0" dirty="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your session ID here</a:t>
            </a:r>
          </a:p>
        </p:txBody>
      </p:sp>
      <p:sp>
        <p:nvSpPr>
          <p:cNvPr id="24" name="Text Placeholder 3">
            <a:extLst>
              <a:ext uri="{FF2B5EF4-FFF2-40B4-BE49-F238E27FC236}">
                <a16:creationId xmlns:a16="http://schemas.microsoft.com/office/drawing/2014/main" id="{AFF00020-0B8E-404C-985A-4BC0113F0D4D}"/>
              </a:ext>
            </a:extLst>
          </p:cNvPr>
          <p:cNvSpPr>
            <a:spLocks noGrp="1"/>
          </p:cNvSpPr>
          <p:nvPr>
            <p:ph type="body" sz="quarter" idx="21" hasCustomPrompt="1"/>
          </p:nvPr>
        </p:nvSpPr>
        <p:spPr bwMode="white">
          <a:xfrm>
            <a:off x="323087" y="2385065"/>
            <a:ext cx="10462197" cy="489365"/>
          </a:xfrm>
        </p:spPr>
        <p:txBody>
          <a:bodyPr rtlCol="0"/>
          <a:lstStyle>
            <a:lvl1pPr>
              <a:defRPr lang="en-US" sz="1400" b="1" i="0" cap="all" spc="300" baseline="0" dirty="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sponsor information here (e.g., “sponsored by </a:t>
            </a:r>
            <a:r>
              <a:rPr lang="en-US" dirty="0" err="1"/>
              <a:t>AnyCompany</a:t>
            </a:r>
            <a:r>
              <a:rPr lang="en-US" dirty="0"/>
              <a:t>”</a:t>
            </a:r>
          </a:p>
        </p:txBody>
      </p:sp>
    </p:spTree>
    <p:extLst>
      <p:ext uri="{BB962C8B-B14F-4D97-AF65-F5344CB8AC3E}">
        <p14:creationId xmlns:p14="http://schemas.microsoft.com/office/powerpoint/2010/main" val="900955376"/>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ThreeSpeakers">
    <p:spTree>
      <p:nvGrpSpPr>
        <p:cNvPr id="1" name=""/>
        <p:cNvGrpSpPr/>
        <p:nvPr/>
      </p:nvGrpSpPr>
      <p:grpSpPr>
        <a:xfrm>
          <a:off x="0" y="0"/>
          <a:ext cx="0" cy="0"/>
          <a:chOff x="0" y="0"/>
          <a:chExt cx="0" cy="0"/>
        </a:xfrm>
      </p:grpSpPr>
      <p:pic>
        <p:nvPicPr>
          <p:cNvPr id="15" name="Picture 4">
            <a:extLst>
              <a:ext uri="{FF2B5EF4-FFF2-40B4-BE49-F238E27FC236}">
                <a16:creationId xmlns:a16="http://schemas.microsoft.com/office/drawing/2014/main" id="{B02C44A2-E35F-4947-BA3B-9810BAEF5A5D}"/>
              </a:ext>
            </a:extLst>
          </p:cNvPr>
          <p:cNvPicPr>
            <a:picLocks noChangeAspect="1" noChangeArrowheads="1"/>
          </p:cNvPicPr>
          <p:nvPr userDrawn="1"/>
        </p:nvPicPr>
        <p:blipFill>
          <a:blip r:embed="rId2"/>
          <a:srcRect/>
          <a:stretch/>
        </p:blipFill>
        <p:spPr bwMode="ltGray">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3"/>
          <p:cNvSpPr txBox="1">
            <a:spLocks noChangeArrowheads="1"/>
          </p:cNvSpPr>
          <p:nvPr/>
        </p:nvSpPr>
        <p:spPr bwMode="white">
          <a:xfrm>
            <a:off x="10344150" y="7726363"/>
            <a:ext cx="3962400" cy="138112"/>
          </a:xfrm>
          <a:prstGeom prst="rect">
            <a:avLst/>
          </a:prstGeom>
          <a:noFill/>
          <a:ln>
            <a:noFill/>
          </a:ln>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defTabSz="1097212" eaLnBrk="1" fontAlgn="auto" hangingPunct="1">
              <a:spcBef>
                <a:spcPts val="0"/>
              </a:spcBef>
              <a:spcAft>
                <a:spcPts val="0"/>
              </a:spcAft>
              <a:defRPr/>
            </a:pPr>
            <a:r>
              <a:rPr lang="en-US" altLang="x-none" sz="900" dirty="0">
                <a:latin typeface="Amazon Ember" charset="0"/>
                <a:ea typeface="Amazon Ember" charset="0"/>
                <a:cs typeface="Amazon Ember" charset="0"/>
              </a:rPr>
              <a:t>© 2020, Amazon Web Services, Inc. or its affiliates. All rights reserved.</a:t>
            </a:r>
          </a:p>
        </p:txBody>
      </p:sp>
      <p:sp>
        <p:nvSpPr>
          <p:cNvPr id="13" name="Title 1"/>
          <p:cNvSpPr>
            <a:spLocks noGrp="1"/>
          </p:cNvSpPr>
          <p:nvPr>
            <p:ph type="title" hasCustomPrompt="1"/>
          </p:nvPr>
        </p:nvSpPr>
        <p:spPr bwMode="white">
          <a:xfrm>
            <a:off x="323088" y="2891654"/>
            <a:ext cx="10462197" cy="1850571"/>
          </a:xfrm>
          <a:noFill/>
        </p:spPr>
        <p:txBody>
          <a:bodyPr anchorCtr="0"/>
          <a:lstStyle>
            <a:lvl1pPr>
              <a:defRPr sz="5400" b="0" i="0" spc="-118"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Type session title here</a:t>
            </a:r>
          </a:p>
        </p:txBody>
      </p:sp>
      <p:sp>
        <p:nvSpPr>
          <p:cNvPr id="17" name="Text Placeholder 2"/>
          <p:cNvSpPr>
            <a:spLocks noGrp="1"/>
          </p:cNvSpPr>
          <p:nvPr>
            <p:ph type="body" sz="quarter" idx="14" hasCustomPrompt="1"/>
          </p:nvPr>
        </p:nvSpPr>
        <p:spPr bwMode="white">
          <a:xfrm>
            <a:off x="323087" y="5448300"/>
            <a:ext cx="4302125" cy="464364"/>
          </a:xfrm>
        </p:spPr>
        <p:txBody>
          <a:bodyPr>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Name</a:t>
            </a:r>
          </a:p>
        </p:txBody>
      </p:sp>
      <p:sp>
        <p:nvSpPr>
          <p:cNvPr id="19" name="Text Placeholder 2"/>
          <p:cNvSpPr>
            <a:spLocks noGrp="1"/>
          </p:cNvSpPr>
          <p:nvPr>
            <p:ph type="body" sz="quarter" idx="16" hasCustomPrompt="1"/>
          </p:nvPr>
        </p:nvSpPr>
        <p:spPr bwMode="white">
          <a:xfrm>
            <a:off x="323087" y="5902188"/>
            <a:ext cx="4302125" cy="973002"/>
          </a:xfrm>
        </p:spPr>
        <p:txBody>
          <a:bodyPr>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title and company</a:t>
            </a:r>
          </a:p>
        </p:txBody>
      </p:sp>
      <p:sp>
        <p:nvSpPr>
          <p:cNvPr id="20" name="Text Placeholder 2"/>
          <p:cNvSpPr>
            <a:spLocks noGrp="1"/>
          </p:cNvSpPr>
          <p:nvPr>
            <p:ph type="body" sz="quarter" idx="17" hasCustomPrompt="1"/>
          </p:nvPr>
        </p:nvSpPr>
        <p:spPr bwMode="white">
          <a:xfrm>
            <a:off x="4871024" y="5448300"/>
            <a:ext cx="4302125" cy="464364"/>
          </a:xfrm>
        </p:spPr>
        <p:txBody>
          <a:bodyPr>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Name</a:t>
            </a:r>
          </a:p>
        </p:txBody>
      </p:sp>
      <p:sp>
        <p:nvSpPr>
          <p:cNvPr id="21" name="Text Placeholder 2"/>
          <p:cNvSpPr>
            <a:spLocks noGrp="1"/>
          </p:cNvSpPr>
          <p:nvPr>
            <p:ph type="body" sz="quarter" idx="18" hasCustomPrompt="1"/>
          </p:nvPr>
        </p:nvSpPr>
        <p:spPr bwMode="white">
          <a:xfrm>
            <a:off x="4871024" y="5902188"/>
            <a:ext cx="4302125" cy="973002"/>
          </a:xfrm>
        </p:spPr>
        <p:txBody>
          <a:bodyPr>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title and company</a:t>
            </a:r>
          </a:p>
        </p:txBody>
      </p:sp>
      <p:sp>
        <p:nvSpPr>
          <p:cNvPr id="26" name="Text Placeholder 2"/>
          <p:cNvSpPr>
            <a:spLocks noGrp="1"/>
          </p:cNvSpPr>
          <p:nvPr>
            <p:ph type="body" sz="quarter" idx="19" hasCustomPrompt="1"/>
          </p:nvPr>
        </p:nvSpPr>
        <p:spPr bwMode="white">
          <a:xfrm>
            <a:off x="9418961" y="5448300"/>
            <a:ext cx="4302125" cy="464364"/>
          </a:xfrm>
        </p:spPr>
        <p:txBody>
          <a:bodyPr>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Name</a:t>
            </a:r>
          </a:p>
        </p:txBody>
      </p:sp>
      <p:sp>
        <p:nvSpPr>
          <p:cNvPr id="27" name="Text Placeholder 2"/>
          <p:cNvSpPr>
            <a:spLocks noGrp="1"/>
          </p:cNvSpPr>
          <p:nvPr>
            <p:ph type="body" sz="quarter" idx="20" hasCustomPrompt="1"/>
          </p:nvPr>
        </p:nvSpPr>
        <p:spPr bwMode="white">
          <a:xfrm>
            <a:off x="9418961" y="5902188"/>
            <a:ext cx="4302125" cy="973002"/>
          </a:xfrm>
        </p:spPr>
        <p:txBody>
          <a:bodyPr>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title and company</a:t>
            </a:r>
          </a:p>
        </p:txBody>
      </p:sp>
      <p:pic>
        <p:nvPicPr>
          <p:cNvPr id="16" name="Picture 15">
            <a:extLst>
              <a:ext uri="{FF2B5EF4-FFF2-40B4-BE49-F238E27FC236}">
                <a16:creationId xmlns:a16="http://schemas.microsoft.com/office/drawing/2014/main" id="{3195AD95-D8CB-4F4D-A367-9AD5288B4554}"/>
              </a:ext>
            </a:extLst>
          </p:cNvPr>
          <p:cNvPicPr>
            <a:picLocks noChangeAspect="1"/>
          </p:cNvPicPr>
          <p:nvPr userDrawn="1"/>
        </p:nvPicPr>
        <p:blipFill>
          <a:blip r:embed="rId3"/>
          <a:stretch>
            <a:fillRect/>
          </a:stretch>
        </p:blipFill>
        <p:spPr>
          <a:xfrm>
            <a:off x="549313" y="7629166"/>
            <a:ext cx="1229735" cy="275314"/>
          </a:xfrm>
          <a:prstGeom prst="rect">
            <a:avLst/>
          </a:prstGeom>
        </p:spPr>
      </p:pic>
      <p:sp>
        <p:nvSpPr>
          <p:cNvPr id="14" name="Text Placeholder 3">
            <a:extLst>
              <a:ext uri="{FF2B5EF4-FFF2-40B4-BE49-F238E27FC236}">
                <a16:creationId xmlns:a16="http://schemas.microsoft.com/office/drawing/2014/main" id="{4678AEB3-5EE4-6349-965B-577B55685ACC}"/>
              </a:ext>
            </a:extLst>
          </p:cNvPr>
          <p:cNvSpPr>
            <a:spLocks noGrp="1"/>
          </p:cNvSpPr>
          <p:nvPr>
            <p:ph type="body" sz="quarter" idx="15" hasCustomPrompt="1"/>
          </p:nvPr>
        </p:nvSpPr>
        <p:spPr bwMode="white">
          <a:xfrm>
            <a:off x="323087" y="1687033"/>
            <a:ext cx="10462197" cy="489365"/>
          </a:xfrm>
        </p:spPr>
        <p:txBody>
          <a:bodyPr rtlCol="0"/>
          <a:lstStyle>
            <a:lvl1pPr>
              <a:defRPr lang="en-US" sz="1400" b="1" i="0" cap="all" spc="300" baseline="0" dirty="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your session id here</a:t>
            </a:r>
          </a:p>
        </p:txBody>
      </p:sp>
      <p:sp>
        <p:nvSpPr>
          <p:cNvPr id="18" name="Text Placeholder 3">
            <a:extLst>
              <a:ext uri="{FF2B5EF4-FFF2-40B4-BE49-F238E27FC236}">
                <a16:creationId xmlns:a16="http://schemas.microsoft.com/office/drawing/2014/main" id="{22CC3AE8-9F9A-2F47-8C0F-9FDCCF586171}"/>
              </a:ext>
            </a:extLst>
          </p:cNvPr>
          <p:cNvSpPr>
            <a:spLocks noGrp="1"/>
          </p:cNvSpPr>
          <p:nvPr>
            <p:ph type="body" sz="quarter" idx="21" hasCustomPrompt="1"/>
          </p:nvPr>
        </p:nvSpPr>
        <p:spPr bwMode="white">
          <a:xfrm>
            <a:off x="323087" y="2385065"/>
            <a:ext cx="10462197" cy="489365"/>
          </a:xfrm>
        </p:spPr>
        <p:txBody>
          <a:bodyPr rtlCol="0"/>
          <a:lstStyle>
            <a:lvl1pPr>
              <a:defRPr lang="en-US" sz="1400" b="1" i="0" cap="all" spc="300" baseline="0" dirty="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sponsor information here (e.g., “sponsored by </a:t>
            </a:r>
            <a:r>
              <a:rPr lang="en-US" dirty="0" err="1"/>
              <a:t>AnyCompany</a:t>
            </a:r>
            <a:r>
              <a:rPr lang="en-US" dirty="0"/>
              <a:t>”</a:t>
            </a:r>
          </a:p>
        </p:txBody>
      </p:sp>
    </p:spTree>
    <p:extLst>
      <p:ext uri="{BB962C8B-B14F-4D97-AF65-F5344CB8AC3E}">
        <p14:creationId xmlns:p14="http://schemas.microsoft.com/office/powerpoint/2010/main" val="615589371"/>
      </p:ext>
    </p:extLst>
  </p:cSld>
  <p:clrMapOvr>
    <a:masterClrMapping/>
  </p:clrMapOvr>
  <p:transition>
    <p:fade/>
  </p:transition>
  <p:extLst>
    <p:ext uri="{DCECCB84-F9BA-43D5-87BE-67443E8EF086}">
      <p15:sldGuideLst xmlns:p15="http://schemas.microsoft.com/office/powerpoint/2012/main">
        <p15:guide id="1" orient="horz" pos="34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55A5343-09F1-2C4D-95DF-469ACC9A5277}"/>
              </a:ext>
            </a:extLst>
          </p:cNvPr>
          <p:cNvPicPr>
            <a:picLocks noChangeAspect="1" noChangeArrowheads="1"/>
          </p:cNvPicPr>
          <p:nvPr userDrawn="1"/>
        </p:nvPicPr>
        <p:blipFill rotWithShape="1">
          <a:blip r:embed="rId2"/>
          <a:srcRect l="66146"/>
          <a:stretch/>
        </p:blipFill>
        <p:spPr bwMode="ltGray">
          <a:xfrm>
            <a:off x="9677400" y="0"/>
            <a:ext cx="49530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userDrawn="1"/>
        </p:nvSpPr>
        <p:spPr bwMode="white">
          <a:xfrm>
            <a:off x="10344150" y="7726363"/>
            <a:ext cx="3962400" cy="138112"/>
          </a:xfrm>
          <a:prstGeom prst="rect">
            <a:avLst/>
          </a:prstGeom>
          <a:noFill/>
          <a:ln>
            <a:noFill/>
          </a:ln>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defTabSz="1097212" eaLnBrk="1" fontAlgn="auto" hangingPunct="1">
              <a:spcBef>
                <a:spcPts val="0"/>
              </a:spcBef>
              <a:spcAft>
                <a:spcPts val="0"/>
              </a:spcAft>
              <a:defRPr/>
            </a:pPr>
            <a:r>
              <a:rPr lang="en-US" altLang="x-none" sz="900" dirty="0">
                <a:latin typeface="Amazon Ember" charset="0"/>
                <a:ea typeface="Amazon Ember" charset="0"/>
                <a:cs typeface="Amazon Ember" charset="0"/>
              </a:rPr>
              <a:t>© 2020, Amazon Web Services, Inc. or its affiliates. All rights reserved.</a:t>
            </a:r>
          </a:p>
        </p:txBody>
      </p:sp>
      <p:pic>
        <p:nvPicPr>
          <p:cNvPr id="6" name="Picture 5">
            <a:extLst>
              <a:ext uri="{FF2B5EF4-FFF2-40B4-BE49-F238E27FC236}">
                <a16:creationId xmlns:a16="http://schemas.microsoft.com/office/drawing/2014/main" id="{1339AC72-F4BC-E746-A15D-5C691E3AAF42}"/>
              </a:ext>
            </a:extLst>
          </p:cNvPr>
          <p:cNvPicPr>
            <a:picLocks noChangeAspect="1"/>
          </p:cNvPicPr>
          <p:nvPr userDrawn="1"/>
        </p:nvPicPr>
        <p:blipFill>
          <a:blip r:embed="rId3"/>
          <a:stretch>
            <a:fillRect/>
          </a:stretch>
        </p:blipFill>
        <p:spPr>
          <a:xfrm>
            <a:off x="549313" y="7629166"/>
            <a:ext cx="1229735" cy="275314"/>
          </a:xfrm>
          <a:prstGeom prst="rect">
            <a:avLst/>
          </a:prstGeom>
        </p:spPr>
      </p:pic>
      <p:sp>
        <p:nvSpPr>
          <p:cNvPr id="7" name="Text Placeholder 6"/>
          <p:cNvSpPr>
            <a:spLocks noGrp="1"/>
          </p:cNvSpPr>
          <p:nvPr>
            <p:ph type="body" sz="quarter" idx="11" hasCustomPrompt="1"/>
          </p:nvPr>
        </p:nvSpPr>
        <p:spPr>
          <a:xfrm>
            <a:off x="323850" y="1676400"/>
            <a:ext cx="14001750" cy="4050340"/>
          </a:xfrm>
        </p:spPr>
        <p:txBody>
          <a:bodyPr/>
          <a:lstStyle>
            <a:lvl1pPr>
              <a:spcBef>
                <a:spcPts val="0"/>
              </a:spcBef>
              <a:spcAft>
                <a:spcPts val="3000"/>
              </a:spcAft>
              <a:defRPr baseline="0"/>
            </a:lvl1pPr>
            <a:lvl2pPr marL="0">
              <a:spcBef>
                <a:spcPts val="0"/>
              </a:spcBef>
              <a:spcAft>
                <a:spcPts val="3000"/>
              </a:spcAft>
              <a:defRPr sz="3200"/>
            </a:lvl2pPr>
            <a:lvl3pPr marL="0">
              <a:spcBef>
                <a:spcPts val="0"/>
              </a:spcBef>
              <a:spcAft>
                <a:spcPts val="3000"/>
              </a:spcAft>
              <a:defRPr sz="3200"/>
            </a:lvl3pPr>
            <a:lvl4pPr marL="0">
              <a:spcBef>
                <a:spcPts val="0"/>
              </a:spcBef>
              <a:spcAft>
                <a:spcPts val="3000"/>
              </a:spcAft>
              <a:defRPr sz="3200"/>
            </a:lvl4pPr>
            <a:lvl5pPr marL="0">
              <a:spcBef>
                <a:spcPts val="0"/>
              </a:spcBef>
              <a:spcAft>
                <a:spcPts val="3000"/>
              </a:spcAft>
              <a:defRPr sz="3200"/>
            </a:lvl5pPr>
          </a:lstStyle>
          <a:p>
            <a:pPr lvl="0"/>
            <a:r>
              <a:rPr lang="en-US" dirty="0"/>
              <a:t>Type agenda items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347663"/>
            <a:ext cx="13985875" cy="875081"/>
          </a:xfrm>
        </p:spPr>
        <p:txBody>
          <a:bodyPr/>
          <a:lstStyle>
            <a:lvl1pPr>
              <a:defRPr baseline="0"/>
            </a:lvl1pPr>
          </a:lstStyle>
          <a:p>
            <a:r>
              <a:rPr lang="en-US" dirty="0"/>
              <a:t>Agenda layout – Type title here</a:t>
            </a:r>
          </a:p>
        </p:txBody>
      </p:sp>
    </p:spTree>
    <p:extLst>
      <p:ext uri="{BB962C8B-B14F-4D97-AF65-F5344CB8AC3E}">
        <p14:creationId xmlns:p14="http://schemas.microsoft.com/office/powerpoint/2010/main" val="1638756070"/>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Only">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72DE085-2AC6-8547-A953-839B51397256}"/>
              </a:ext>
            </a:extLst>
          </p:cNvPr>
          <p:cNvSpPr>
            <a:spLocks noGrp="1"/>
          </p:cNvSpPr>
          <p:nvPr>
            <p:ph type="title" hasCustomPrompt="1"/>
          </p:nvPr>
        </p:nvSpPr>
        <p:spPr>
          <a:xfrm>
            <a:off x="323850" y="342900"/>
            <a:ext cx="13982827" cy="816049"/>
          </a:xfrm>
        </p:spPr>
        <p:txBody>
          <a:bodyPr/>
          <a:lstStyle>
            <a:lvl1pPr>
              <a:defRPr b="0" i="0"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Title only layout – Type title here</a:t>
            </a:r>
          </a:p>
        </p:txBody>
      </p:sp>
    </p:spTree>
    <p:extLst>
      <p:ext uri="{BB962C8B-B14F-4D97-AF65-F5344CB8AC3E}">
        <p14:creationId xmlns:p14="http://schemas.microsoft.com/office/powerpoint/2010/main" val="134249644"/>
      </p:ext>
    </p:extLst>
  </p:cSld>
  <p:clrMapOvr>
    <a:overrideClrMapping bg1="dk1" tx1="lt1" bg2="dk2" tx2="lt2" accent1="accent1" accent2="accent2" accent3="accent3" accent4="accent4" accent5="accent5" accent6="accent6" hlink="hlink" folHlink="folHlink"/>
  </p:clrMapOvr>
  <p:transition>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and_Sub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850" y="347413"/>
            <a:ext cx="13982827" cy="805278"/>
          </a:xfrm>
        </p:spPr>
        <p:txBody>
          <a:bodyPr/>
          <a:lstStyle>
            <a:lvl1pPr>
              <a:defRPr b="0" i="0"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Title and subtitle layout – Type title here</a:t>
            </a:r>
          </a:p>
        </p:txBody>
      </p:sp>
      <p:sp>
        <p:nvSpPr>
          <p:cNvPr id="4" name="Text Placeholder 3"/>
          <p:cNvSpPr>
            <a:spLocks noGrp="1"/>
          </p:cNvSpPr>
          <p:nvPr>
            <p:ph type="body" sz="quarter" idx="10" hasCustomPrompt="1"/>
          </p:nvPr>
        </p:nvSpPr>
        <p:spPr>
          <a:xfrm>
            <a:off x="323850" y="1152691"/>
            <a:ext cx="13982700" cy="517065"/>
          </a:xfrm>
        </p:spPr>
        <p:txBody>
          <a:bodyPr/>
          <a:lstStyle>
            <a:lvl1pPr>
              <a:spcBef>
                <a:spcPts val="0"/>
              </a:spcBef>
              <a:spcAft>
                <a:spcPts val="600"/>
              </a:spcAft>
              <a:defRPr sz="1600" b="1" i="0" cap="all" spc="300" baseline="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subtitle here</a:t>
            </a:r>
          </a:p>
        </p:txBody>
      </p:sp>
    </p:spTree>
    <p:extLst>
      <p:ext uri="{BB962C8B-B14F-4D97-AF65-F5344CB8AC3E}">
        <p14:creationId xmlns:p14="http://schemas.microsoft.com/office/powerpoint/2010/main" val="2649222518"/>
      </p:ext>
    </p:extLst>
  </p:cSld>
  <p:clrMapOvr>
    <a:overrideClrMapping bg1="dk1" tx1="lt1" bg2="dk2" tx2="lt2" accent1="accent1" accent2="accent2" accent3="accent3" accent4="accent4" accent5="accent5" accent6="accent6" hlink="hlink" folHlink="folHlink"/>
  </p:clrMapOvr>
  <p:transition>
    <p:fad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Icons">
    <p:bg>
      <p:bgRef idx="1001">
        <a:schemeClr val="bg1"/>
      </p:bgRef>
    </p:bg>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p:nvPr>
        </p:nvSpPr>
        <p:spPr>
          <a:xfrm>
            <a:off x="1332614" y="2414318"/>
            <a:ext cx="1828800" cy="1700482"/>
          </a:xfrm>
        </p:spPr>
        <p:txBody>
          <a:bodyPr lIns="0" tIns="0" rIns="0" bIns="0"/>
          <a:lstStyle>
            <a:lvl1pPr algn="ctr">
              <a:defRPr sz="2000"/>
            </a:lvl1pPr>
          </a:lstStyle>
          <a:p>
            <a:r>
              <a:rPr lang="en-US"/>
              <a:t>Click icon to add picture</a:t>
            </a:r>
            <a:endParaRPr lang="en-US" dirty="0"/>
          </a:p>
        </p:txBody>
      </p:sp>
      <p:sp>
        <p:nvSpPr>
          <p:cNvPr id="5" name="Picture Placeholder 3"/>
          <p:cNvSpPr>
            <a:spLocks noGrp="1" noChangeAspect="1"/>
          </p:cNvSpPr>
          <p:nvPr>
            <p:ph type="pic" sz="quarter" idx="11"/>
          </p:nvPr>
        </p:nvSpPr>
        <p:spPr>
          <a:xfrm>
            <a:off x="3866707" y="2414318"/>
            <a:ext cx="1828800" cy="1700482"/>
          </a:xfrm>
        </p:spPr>
        <p:txBody>
          <a:bodyPr lIns="0" tIns="0" rIns="0" bIns="0"/>
          <a:lstStyle>
            <a:lvl1pPr algn="ctr">
              <a:defRPr sz="2000"/>
            </a:lvl1pPr>
          </a:lstStyle>
          <a:p>
            <a:r>
              <a:rPr lang="en-US"/>
              <a:t>Click icon to add picture</a:t>
            </a:r>
            <a:endParaRPr lang="en-US" dirty="0"/>
          </a:p>
        </p:txBody>
      </p:sp>
      <p:sp>
        <p:nvSpPr>
          <p:cNvPr id="6" name="Picture Placeholder 3"/>
          <p:cNvSpPr>
            <a:spLocks noGrp="1" noChangeAspect="1"/>
          </p:cNvSpPr>
          <p:nvPr>
            <p:ph type="pic" sz="quarter" idx="12"/>
          </p:nvPr>
        </p:nvSpPr>
        <p:spPr>
          <a:xfrm>
            <a:off x="6400800" y="2414318"/>
            <a:ext cx="1828800" cy="1700482"/>
          </a:xfrm>
        </p:spPr>
        <p:txBody>
          <a:bodyPr lIns="0" tIns="0" rIns="0" bIns="0"/>
          <a:lstStyle>
            <a:lvl1pPr algn="ctr">
              <a:defRPr sz="2000"/>
            </a:lvl1pPr>
          </a:lstStyle>
          <a:p>
            <a:r>
              <a:rPr lang="en-US"/>
              <a:t>Click icon to add picture</a:t>
            </a:r>
            <a:endParaRPr lang="en-US" dirty="0"/>
          </a:p>
        </p:txBody>
      </p:sp>
      <p:sp>
        <p:nvSpPr>
          <p:cNvPr id="7" name="Picture Placeholder 3"/>
          <p:cNvSpPr>
            <a:spLocks noGrp="1" noChangeAspect="1"/>
          </p:cNvSpPr>
          <p:nvPr>
            <p:ph type="pic" sz="quarter" idx="13"/>
          </p:nvPr>
        </p:nvSpPr>
        <p:spPr>
          <a:xfrm>
            <a:off x="8934893" y="2414318"/>
            <a:ext cx="1828800" cy="1700482"/>
          </a:xfrm>
        </p:spPr>
        <p:txBody>
          <a:bodyPr lIns="0" tIns="0" rIns="0" bIns="0"/>
          <a:lstStyle>
            <a:lvl1pPr algn="ctr">
              <a:defRPr sz="2000"/>
            </a:lvl1pPr>
          </a:lstStyle>
          <a:p>
            <a:r>
              <a:rPr lang="en-US"/>
              <a:t>Click icon to add picture</a:t>
            </a:r>
            <a:endParaRPr lang="en-US" dirty="0"/>
          </a:p>
        </p:txBody>
      </p:sp>
      <p:sp>
        <p:nvSpPr>
          <p:cNvPr id="8" name="Picture Placeholder 3"/>
          <p:cNvSpPr>
            <a:spLocks noGrp="1" noChangeAspect="1"/>
          </p:cNvSpPr>
          <p:nvPr>
            <p:ph type="pic" sz="quarter" idx="14"/>
          </p:nvPr>
        </p:nvSpPr>
        <p:spPr>
          <a:xfrm>
            <a:off x="11468986" y="2414318"/>
            <a:ext cx="1828800" cy="1700482"/>
          </a:xfrm>
        </p:spPr>
        <p:txBody>
          <a:bodyPr lIns="0" tIns="0" rIns="0" bIns="0"/>
          <a:lstStyle>
            <a:lvl1pPr algn="ctr">
              <a:defRPr sz="2000"/>
            </a:lvl1pPr>
          </a:lstStyle>
          <a:p>
            <a:r>
              <a:rPr lang="en-US"/>
              <a:t>Click icon to add picture</a:t>
            </a:r>
            <a:endParaRPr lang="en-US" dirty="0"/>
          </a:p>
        </p:txBody>
      </p:sp>
      <p:sp>
        <p:nvSpPr>
          <p:cNvPr id="10" name="Text Placeholder 9"/>
          <p:cNvSpPr>
            <a:spLocks noGrp="1"/>
          </p:cNvSpPr>
          <p:nvPr>
            <p:ph type="body" sz="quarter" idx="15" hasCustomPrompt="1"/>
          </p:nvPr>
        </p:nvSpPr>
        <p:spPr>
          <a:xfrm>
            <a:off x="1331913" y="4114800"/>
            <a:ext cx="1828800" cy="387798"/>
          </a:xfrm>
        </p:spPr>
        <p:txBody>
          <a:bodyPr lIns="0" tIns="0" rIns="0" bIns="0">
            <a:spAutoFit/>
          </a:bodyPr>
          <a:lstStyle>
            <a:lvl1pPr algn="l">
              <a:spcBef>
                <a:spcPts val="0"/>
              </a:spcBef>
              <a:defRPr sz="2800" b="0" i="0">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lvl="0"/>
            <a:r>
              <a:rPr lang="en-US" dirty="0"/>
              <a:t>Label</a:t>
            </a:r>
          </a:p>
        </p:txBody>
      </p:sp>
      <p:sp>
        <p:nvSpPr>
          <p:cNvPr id="11" name="Text Placeholder 9"/>
          <p:cNvSpPr>
            <a:spLocks noGrp="1"/>
          </p:cNvSpPr>
          <p:nvPr>
            <p:ph type="body" sz="quarter" idx="16" hasCustomPrompt="1"/>
          </p:nvPr>
        </p:nvSpPr>
        <p:spPr>
          <a:xfrm>
            <a:off x="3866707" y="4114800"/>
            <a:ext cx="1828800" cy="387798"/>
          </a:xfrm>
        </p:spPr>
        <p:txBody>
          <a:bodyPr lIns="0" tIns="0" rIns="0" bIns="0">
            <a:spAutoFit/>
          </a:bodyPr>
          <a:lstStyle>
            <a:lvl1pPr algn="l">
              <a:spcBef>
                <a:spcPts val="0"/>
              </a:spcBef>
              <a:defRPr sz="2800" b="0" i="0">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lvl="0"/>
            <a:r>
              <a:rPr lang="en-US" dirty="0"/>
              <a:t>Label</a:t>
            </a:r>
          </a:p>
        </p:txBody>
      </p:sp>
      <p:sp>
        <p:nvSpPr>
          <p:cNvPr id="12" name="Text Placeholder 9"/>
          <p:cNvSpPr>
            <a:spLocks noGrp="1"/>
          </p:cNvSpPr>
          <p:nvPr>
            <p:ph type="body" sz="quarter" idx="17" hasCustomPrompt="1"/>
          </p:nvPr>
        </p:nvSpPr>
        <p:spPr>
          <a:xfrm>
            <a:off x="6401501" y="4114800"/>
            <a:ext cx="1828800" cy="387798"/>
          </a:xfrm>
        </p:spPr>
        <p:txBody>
          <a:bodyPr lIns="0" tIns="0" rIns="0" bIns="0">
            <a:spAutoFit/>
          </a:bodyPr>
          <a:lstStyle>
            <a:lvl1pPr algn="l">
              <a:spcBef>
                <a:spcPts val="0"/>
              </a:spcBef>
              <a:defRPr sz="2800" b="0" i="0">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lvl="0"/>
            <a:r>
              <a:rPr lang="en-US" dirty="0"/>
              <a:t>Label</a:t>
            </a:r>
          </a:p>
        </p:txBody>
      </p:sp>
      <p:sp>
        <p:nvSpPr>
          <p:cNvPr id="13" name="Text Placeholder 9"/>
          <p:cNvSpPr>
            <a:spLocks noGrp="1"/>
          </p:cNvSpPr>
          <p:nvPr>
            <p:ph type="body" sz="quarter" idx="18" hasCustomPrompt="1"/>
          </p:nvPr>
        </p:nvSpPr>
        <p:spPr>
          <a:xfrm>
            <a:off x="8936295" y="4114800"/>
            <a:ext cx="1828800" cy="387798"/>
          </a:xfrm>
        </p:spPr>
        <p:txBody>
          <a:bodyPr lIns="0" tIns="0" rIns="0" bIns="0">
            <a:spAutoFit/>
          </a:bodyPr>
          <a:lstStyle>
            <a:lvl1pPr algn="l">
              <a:spcBef>
                <a:spcPts val="0"/>
              </a:spcBef>
              <a:defRPr sz="2800" b="0" i="0">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lvl="0"/>
            <a:r>
              <a:rPr lang="en-US" dirty="0"/>
              <a:t>Label</a:t>
            </a:r>
          </a:p>
        </p:txBody>
      </p:sp>
      <p:sp>
        <p:nvSpPr>
          <p:cNvPr id="14" name="Text Placeholder 9"/>
          <p:cNvSpPr>
            <a:spLocks noGrp="1"/>
          </p:cNvSpPr>
          <p:nvPr>
            <p:ph type="body" sz="quarter" idx="19" hasCustomPrompt="1"/>
          </p:nvPr>
        </p:nvSpPr>
        <p:spPr>
          <a:xfrm>
            <a:off x="11471089" y="4114800"/>
            <a:ext cx="1828800" cy="387798"/>
          </a:xfrm>
        </p:spPr>
        <p:txBody>
          <a:bodyPr lIns="0" tIns="0" rIns="0" bIns="0">
            <a:spAutoFit/>
          </a:bodyPr>
          <a:lstStyle>
            <a:lvl1pPr algn="l">
              <a:spcBef>
                <a:spcPts val="0"/>
              </a:spcBef>
              <a:defRPr sz="2800" b="0" i="0">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lvl="0"/>
            <a:r>
              <a:rPr lang="en-US" dirty="0"/>
              <a:t>Label</a:t>
            </a:r>
          </a:p>
        </p:txBody>
      </p:sp>
      <p:sp>
        <p:nvSpPr>
          <p:cNvPr id="15" name="Text Placeholder 9"/>
          <p:cNvSpPr>
            <a:spLocks noGrp="1"/>
          </p:cNvSpPr>
          <p:nvPr>
            <p:ph type="body" sz="quarter" idx="20" hasCustomPrompt="1"/>
          </p:nvPr>
        </p:nvSpPr>
        <p:spPr>
          <a:xfrm>
            <a:off x="1331913" y="5022111"/>
            <a:ext cx="1828800" cy="276999"/>
          </a:xfrm>
        </p:spPr>
        <p:txBody>
          <a:bodyPr lIns="0" tIns="0" rIns="0" bIns="0">
            <a:spAutoFit/>
          </a:bodyPr>
          <a:lstStyle>
            <a:lvl1pPr algn="l">
              <a:spcBef>
                <a:spcPts val="0"/>
              </a:spcBef>
              <a:spcAft>
                <a:spcPts val="600"/>
              </a:spcAft>
              <a:defRPr sz="2000">
                <a:solidFill>
                  <a:schemeClr val="tx1"/>
                </a:solidFill>
              </a:defRPr>
            </a:lvl1pPr>
          </a:lstStyle>
          <a:p>
            <a:pPr lvl="0"/>
            <a:r>
              <a:rPr lang="en-US" dirty="0"/>
              <a:t>Descriptive text</a:t>
            </a:r>
          </a:p>
        </p:txBody>
      </p:sp>
      <p:sp>
        <p:nvSpPr>
          <p:cNvPr id="16" name="Text Placeholder 9"/>
          <p:cNvSpPr>
            <a:spLocks noGrp="1"/>
          </p:cNvSpPr>
          <p:nvPr>
            <p:ph type="body" sz="quarter" idx="21" hasCustomPrompt="1"/>
          </p:nvPr>
        </p:nvSpPr>
        <p:spPr>
          <a:xfrm>
            <a:off x="3866707" y="5022111"/>
            <a:ext cx="1828800" cy="1661993"/>
          </a:xfrm>
        </p:spPr>
        <p:txBody>
          <a:bodyPr lIns="0" tIns="0" rIns="0" bIns="0">
            <a:spAutoFit/>
          </a:bodyPr>
          <a:lstStyle>
            <a:lvl1pPr algn="l">
              <a:spcBef>
                <a:spcPts val="0"/>
              </a:spcBef>
              <a:spcAft>
                <a:spcPts val="600"/>
              </a:spcAft>
              <a:defRPr sz="2000" baseline="0">
                <a:solidFill>
                  <a:schemeClr val="tx1"/>
                </a:solidFill>
              </a:defRPr>
            </a:lvl1pPr>
          </a:lstStyle>
          <a:p>
            <a:r>
              <a:rPr lang="en-US" dirty="0"/>
              <a:t>To adjust the photo within the placeholder box, perform the following steps</a:t>
            </a:r>
          </a:p>
        </p:txBody>
      </p:sp>
      <p:sp>
        <p:nvSpPr>
          <p:cNvPr id="17" name="Text Placeholder 9"/>
          <p:cNvSpPr>
            <a:spLocks noGrp="1"/>
          </p:cNvSpPr>
          <p:nvPr>
            <p:ph type="body" sz="quarter" idx="22" hasCustomPrompt="1"/>
          </p:nvPr>
        </p:nvSpPr>
        <p:spPr>
          <a:xfrm>
            <a:off x="6401501" y="5022111"/>
            <a:ext cx="1828800" cy="1661993"/>
          </a:xfrm>
        </p:spPr>
        <p:txBody>
          <a:bodyPr lIns="0" tIns="0" rIns="0" bIns="0">
            <a:spAutoFit/>
          </a:bodyPr>
          <a:lstStyle>
            <a:lvl1pPr algn="l">
              <a:spcBef>
                <a:spcPts val="0"/>
              </a:spcBef>
              <a:spcAft>
                <a:spcPts val="600"/>
              </a:spcAft>
              <a:defRPr sz="2000" baseline="0">
                <a:solidFill>
                  <a:schemeClr val="tx1"/>
                </a:solidFill>
              </a:defRPr>
            </a:lvl1pPr>
          </a:lstStyle>
          <a:p>
            <a:r>
              <a:rPr lang="en-US" dirty="0"/>
              <a:t>Click the cropping tool (select the picture, click </a:t>
            </a:r>
            <a:r>
              <a:rPr lang="en-US" b="1" dirty="0"/>
              <a:t>Picture Tools Format &gt; Crop</a:t>
            </a:r>
            <a:r>
              <a:rPr lang="en-US" dirty="0"/>
              <a:t>)</a:t>
            </a:r>
            <a:r>
              <a:rPr lang="en-US" b="1" dirty="0"/>
              <a:t> </a:t>
            </a:r>
            <a:r>
              <a:rPr lang="en-US" dirty="0"/>
              <a:t> </a:t>
            </a:r>
          </a:p>
        </p:txBody>
      </p:sp>
      <p:sp>
        <p:nvSpPr>
          <p:cNvPr id="18" name="Text Placeholder 9"/>
          <p:cNvSpPr>
            <a:spLocks noGrp="1"/>
          </p:cNvSpPr>
          <p:nvPr>
            <p:ph type="body" sz="quarter" idx="23" hasCustomPrompt="1"/>
          </p:nvPr>
        </p:nvSpPr>
        <p:spPr>
          <a:xfrm>
            <a:off x="8936295" y="5022111"/>
            <a:ext cx="1828800" cy="1384995"/>
          </a:xfrm>
        </p:spPr>
        <p:txBody>
          <a:bodyPr lIns="0" tIns="0" rIns="0" bIns="0">
            <a:spAutoFit/>
          </a:bodyPr>
          <a:lstStyle>
            <a:lvl1pPr algn="l">
              <a:spcBef>
                <a:spcPts val="0"/>
              </a:spcBef>
              <a:spcAft>
                <a:spcPts val="600"/>
              </a:spcAft>
              <a:defRPr sz="2000" baseline="0">
                <a:solidFill>
                  <a:schemeClr val="tx1"/>
                </a:solidFill>
              </a:defRPr>
            </a:lvl1pPr>
          </a:lstStyle>
          <a:p>
            <a:r>
              <a:rPr lang="en-US" dirty="0"/>
              <a:t>Move the image around by clicking </a:t>
            </a:r>
            <a:br>
              <a:rPr lang="en-US" dirty="0"/>
            </a:br>
            <a:r>
              <a:rPr lang="en-US" dirty="0"/>
              <a:t>and dragging the image</a:t>
            </a:r>
          </a:p>
        </p:txBody>
      </p:sp>
      <p:sp>
        <p:nvSpPr>
          <p:cNvPr id="19" name="Text Placeholder 9"/>
          <p:cNvSpPr>
            <a:spLocks noGrp="1"/>
          </p:cNvSpPr>
          <p:nvPr>
            <p:ph type="body" sz="quarter" idx="24" hasCustomPrompt="1"/>
          </p:nvPr>
        </p:nvSpPr>
        <p:spPr>
          <a:xfrm>
            <a:off x="11471089" y="5022111"/>
            <a:ext cx="1828800" cy="1661993"/>
          </a:xfrm>
        </p:spPr>
        <p:txBody>
          <a:bodyPr lIns="0" tIns="0" rIns="0" bIns="0">
            <a:spAutoFit/>
          </a:bodyPr>
          <a:lstStyle>
            <a:lvl1pPr algn="l">
              <a:spcBef>
                <a:spcPts val="0"/>
              </a:spcBef>
              <a:spcAft>
                <a:spcPts val="600"/>
              </a:spcAft>
              <a:defRPr sz="2000">
                <a:solidFill>
                  <a:schemeClr val="tx1"/>
                </a:solidFill>
              </a:defRPr>
            </a:lvl1pPr>
          </a:lstStyle>
          <a:p>
            <a:r>
              <a:rPr lang="en-US" dirty="0"/>
              <a:t>Resize the image by clicking and dragging </a:t>
            </a:r>
            <a:br>
              <a:rPr lang="en-US" dirty="0"/>
            </a:br>
            <a:r>
              <a:rPr lang="en-US" dirty="0"/>
              <a:t>one of the corner dots</a:t>
            </a:r>
          </a:p>
        </p:txBody>
      </p:sp>
      <p:sp>
        <p:nvSpPr>
          <p:cNvPr id="20" name="Title 1">
            <a:extLst>
              <a:ext uri="{FF2B5EF4-FFF2-40B4-BE49-F238E27FC236}">
                <a16:creationId xmlns:a16="http://schemas.microsoft.com/office/drawing/2014/main" id="{92BE9094-21DF-344C-8402-70F55A54E6EA}"/>
              </a:ext>
            </a:extLst>
          </p:cNvPr>
          <p:cNvSpPr>
            <a:spLocks noGrp="1"/>
          </p:cNvSpPr>
          <p:nvPr>
            <p:ph type="title" hasCustomPrompt="1"/>
          </p:nvPr>
        </p:nvSpPr>
        <p:spPr>
          <a:xfrm>
            <a:off x="323850" y="342900"/>
            <a:ext cx="13982827" cy="805416"/>
          </a:xfrm>
        </p:spPr>
        <p:txBody>
          <a:bodyPr/>
          <a:lstStyle>
            <a:lvl1pPr>
              <a:defRPr b="0" i="0"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Five-icon layout – Type title here</a:t>
            </a:r>
          </a:p>
        </p:txBody>
      </p:sp>
    </p:spTree>
    <p:extLst>
      <p:ext uri="{BB962C8B-B14F-4D97-AF65-F5344CB8AC3E}">
        <p14:creationId xmlns:p14="http://schemas.microsoft.com/office/powerpoint/2010/main" val="22801246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and_Content">
    <p:bg>
      <p:bgRef idx="1001">
        <a:schemeClr val="bg1"/>
      </p:bgRef>
    </p:bg>
    <p:spTree>
      <p:nvGrpSpPr>
        <p:cNvPr id="1" name=""/>
        <p:cNvGrpSpPr/>
        <p:nvPr/>
      </p:nvGrpSpPr>
      <p:grpSpPr>
        <a:xfrm>
          <a:off x="0" y="0"/>
          <a:ext cx="0" cy="0"/>
          <a:chOff x="0" y="0"/>
          <a:chExt cx="0" cy="0"/>
        </a:xfrm>
      </p:grpSpPr>
      <p:sp>
        <p:nvSpPr>
          <p:cNvPr id="3" name="Text Placeholder 3"/>
          <p:cNvSpPr>
            <a:spLocks noGrp="1"/>
          </p:cNvSpPr>
          <p:nvPr>
            <p:ph idx="1" hasCustomPrompt="1"/>
          </p:nvPr>
        </p:nvSpPr>
        <p:spPr>
          <a:xfrm>
            <a:off x="323850" y="1669756"/>
            <a:ext cx="13982827" cy="1659942"/>
          </a:xfrm>
          <a:prstGeom prst="rect">
            <a:avLst/>
          </a:prstGeom>
        </p:spPr>
        <p:txBody>
          <a:bodyPr rtlCol="0"/>
          <a:lstStyle>
            <a:lvl1pPr>
              <a:spcBef>
                <a:spcPts val="0"/>
              </a:spcBef>
              <a:spcAft>
                <a:spcPts val="1200"/>
              </a:spcAft>
              <a:defRPr baseline="0"/>
            </a:lvl1pPr>
            <a:lvl2pPr>
              <a:spcBef>
                <a:spcPts val="0"/>
              </a:spcBef>
              <a:spcAft>
                <a:spcPts val="800"/>
              </a:spcAft>
              <a:defRPr/>
            </a:lvl2pPr>
            <a:lvl3pPr>
              <a:spcBef>
                <a:spcPts val="0"/>
              </a:spcBef>
              <a:spcAft>
                <a:spcPts val="800"/>
              </a:spcAft>
              <a:defRPr/>
            </a:lvl3pPr>
            <a:lvl4pPr>
              <a:spcAft>
                <a:spcPts val="800"/>
              </a:spcAft>
              <a:defRPr/>
            </a:lvl4pPr>
            <a:lvl5pPr>
              <a:spcAft>
                <a:spcPts val="800"/>
              </a:spcAft>
              <a:defRPr/>
            </a:lvl5pPr>
          </a:lstStyle>
          <a:p>
            <a:pPr lvl="0"/>
            <a:r>
              <a:rPr lang="en-US" dirty="0"/>
              <a:t>Type slide content or click icon to add media</a:t>
            </a:r>
          </a:p>
          <a:p>
            <a:pPr lvl="1"/>
            <a:r>
              <a:rPr lang="en-US" dirty="0"/>
              <a:t>Second level</a:t>
            </a:r>
          </a:p>
          <a:p>
            <a:pPr lvl="2"/>
            <a:r>
              <a:rPr lang="en-US" dirty="0"/>
              <a:t>Third level</a:t>
            </a:r>
          </a:p>
        </p:txBody>
      </p:sp>
      <p:sp>
        <p:nvSpPr>
          <p:cNvPr id="4" name="Title 1">
            <a:extLst>
              <a:ext uri="{FF2B5EF4-FFF2-40B4-BE49-F238E27FC236}">
                <a16:creationId xmlns:a16="http://schemas.microsoft.com/office/drawing/2014/main" id="{4A781557-F2E8-9A40-A3CE-84E4ECCC2FC4}"/>
              </a:ext>
            </a:extLst>
          </p:cNvPr>
          <p:cNvSpPr>
            <a:spLocks noGrp="1"/>
          </p:cNvSpPr>
          <p:nvPr>
            <p:ph type="title" hasCustomPrompt="1"/>
          </p:nvPr>
        </p:nvSpPr>
        <p:spPr>
          <a:xfrm>
            <a:off x="323850" y="342900"/>
            <a:ext cx="13982827" cy="826681"/>
          </a:xfrm>
        </p:spPr>
        <p:txBody>
          <a:bodyPr/>
          <a:lstStyle>
            <a:lvl1pPr>
              <a:defRPr b="0" i="0"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Title and content layout – Type title here</a:t>
            </a:r>
          </a:p>
        </p:txBody>
      </p:sp>
    </p:spTree>
    <p:extLst>
      <p:ext uri="{BB962C8B-B14F-4D97-AF65-F5344CB8AC3E}">
        <p14:creationId xmlns:p14="http://schemas.microsoft.com/office/powerpoint/2010/main" val="83797546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0" y="347663"/>
            <a:ext cx="13985875" cy="853816"/>
          </a:xfrm>
          <a:prstGeom prst="rect">
            <a:avLst/>
          </a:prstGeom>
        </p:spPr>
        <p:txBody>
          <a:bodyPr vert="horz" wrap="square" lIns="182880" tIns="146304" rIns="182880" bIns="146304" rtlCol="0" anchor="t">
            <a:noAutofit/>
          </a:bodyPr>
          <a:lstStyle/>
          <a:p>
            <a:pPr lvl="0"/>
            <a:r>
              <a:rPr lang="en-US"/>
              <a:t>Click to edit Master title style</a:t>
            </a:r>
            <a:endParaRPr lang="en-US" dirty="0"/>
          </a:p>
        </p:txBody>
      </p:sp>
      <p:sp>
        <p:nvSpPr>
          <p:cNvPr id="1027" name="Text Placeholder 3"/>
          <p:cNvSpPr>
            <a:spLocks noGrp="1" noChangeArrowheads="1"/>
          </p:cNvSpPr>
          <p:nvPr>
            <p:ph type="body" idx="1"/>
          </p:nvPr>
        </p:nvSpPr>
        <p:spPr bwMode="auto">
          <a:xfrm>
            <a:off x="323850" y="1427163"/>
            <a:ext cx="139827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46304" rIns="182880" bIns="146304" numCol="1" anchor="t" anchorCtr="0" compatLnSpc="1">
            <a:prstTxWarp prst="textNoShape">
              <a:avLst/>
            </a:prstTxWarp>
            <a:spAutoFit/>
          </a:bodyPr>
          <a:lstStyle/>
          <a:p>
            <a:pPr lvl="0"/>
            <a:r>
              <a:rPr lang="en-US" altLang="en-US" dirty="0"/>
              <a:t>Edit Master text styles</a:t>
            </a:r>
          </a:p>
          <a:p>
            <a:pPr lvl="1"/>
            <a:r>
              <a:rPr lang="en-US" altLang="en-US" dirty="0"/>
              <a:t>Second level</a:t>
            </a:r>
          </a:p>
          <a:p>
            <a:pPr lvl="2"/>
            <a:r>
              <a:rPr lang="en-US" altLang="en-US" dirty="0"/>
              <a:t>Third level</a:t>
            </a:r>
          </a:p>
        </p:txBody>
      </p:sp>
    </p:spTree>
  </p:cSld>
  <p:clrMap bg1="dk1" tx1="lt1" bg2="dk2" tx2="lt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503" r:id="rId5"/>
    <p:sldLayoutId id="2147484480" r:id="rId6"/>
    <p:sldLayoutId id="2147484481" r:id="rId7"/>
    <p:sldLayoutId id="2147484502" r:id="rId8"/>
    <p:sldLayoutId id="2147484482" r:id="rId9"/>
    <p:sldLayoutId id="2147484483" r:id="rId10"/>
    <p:sldLayoutId id="2147484484" r:id="rId11"/>
    <p:sldLayoutId id="2147484485" r:id="rId12"/>
    <p:sldLayoutId id="2147484486" r:id="rId13"/>
    <p:sldLayoutId id="2147484487" r:id="rId14"/>
    <p:sldLayoutId id="2147484488" r:id="rId15"/>
    <p:sldLayoutId id="2147484489" r:id="rId16"/>
    <p:sldLayoutId id="2147484475" r:id="rId17"/>
    <p:sldLayoutId id="2147484497" r:id="rId18"/>
    <p:sldLayoutId id="2147484498" r:id="rId19"/>
    <p:sldLayoutId id="2147484493" r:id="rId20"/>
    <p:sldLayoutId id="2147484500" r:id="rId21"/>
    <p:sldLayoutId id="2147484494" r:id="rId22"/>
    <p:sldLayoutId id="2147484495" r:id="rId23"/>
    <p:sldLayoutId id="2147484501" r:id="rId24"/>
    <p:sldLayoutId id="2147484499" r:id="rId25"/>
  </p:sldLayoutIdLst>
  <p:transition>
    <p:fade/>
  </p:transition>
  <p:hf hdr="0" dt="0"/>
  <p:txStyles>
    <p:titleStyle>
      <a:lvl1pPr algn="l" defTabSz="1096963" rtl="0" eaLnBrk="1" fontAlgn="base" hangingPunct="1">
        <a:lnSpc>
          <a:spcPct val="90000"/>
        </a:lnSpc>
        <a:spcBef>
          <a:spcPct val="0"/>
        </a:spcBef>
        <a:spcAft>
          <a:spcPct val="0"/>
        </a:spcAft>
        <a:defRPr lang="en-US" sz="4800" kern="1200" spc="-120" dirty="0">
          <a:ln w="3175">
            <a:noFill/>
          </a:ln>
          <a:solidFill>
            <a:schemeClr val="tx2"/>
          </a:solidFill>
          <a:latin typeface="+mj-lt"/>
          <a:ea typeface="Amazon Ember Heavy" panose="020B0803020204020204" pitchFamily="34" charset="0"/>
          <a:cs typeface="Amazon Ember Heavy" panose="020B0803020204020204" pitchFamily="34" charset="0"/>
        </a:defRPr>
      </a:lvl1pPr>
      <a:lvl2pPr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2pPr>
      <a:lvl3pPr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3pPr>
      <a:lvl4pPr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4pPr>
      <a:lvl5pPr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5pPr>
      <a:lvl6pPr marL="457200"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6pPr>
      <a:lvl7pPr marL="914400"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7pPr>
      <a:lvl8pPr marL="1371600"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8pPr>
      <a:lvl9pPr marL="1828800"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9pPr>
    </p:titleStyle>
    <p:bodyStyle>
      <a:lvl1pPr algn="l" defTabSz="1096963" rtl="0" eaLnBrk="1" fontAlgn="base" hangingPunct="1">
        <a:lnSpc>
          <a:spcPct val="90000"/>
        </a:lnSpc>
        <a:spcBef>
          <a:spcPct val="20000"/>
        </a:spcBef>
        <a:spcAft>
          <a:spcPct val="0"/>
        </a:spcAft>
        <a:buSzPct val="90000"/>
        <a:buFont typeface="Arial" panose="020B0604020202020204" pitchFamily="34" charset="0"/>
        <a:defRPr sz="3200"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1pPr>
      <a:lvl2pPr marL="403225" algn="l" defTabSz="1096963" rtl="0" eaLnBrk="1" fontAlgn="base" hangingPunct="1">
        <a:lnSpc>
          <a:spcPct val="90000"/>
        </a:lnSpc>
        <a:spcBef>
          <a:spcPts val="600"/>
        </a:spcBef>
        <a:spcAft>
          <a:spcPct val="0"/>
        </a:spcAft>
        <a:buSzPct val="90000"/>
        <a:buFont typeface="Arial" panose="020B0604020202020204" pitchFamily="34" charset="0"/>
        <a:defRPr sz="2400"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2pPr>
      <a:lvl3pPr marL="671513" algn="l" defTabSz="1096963" rtl="0" eaLnBrk="1" fontAlgn="base" hangingPunct="1">
        <a:lnSpc>
          <a:spcPct val="90000"/>
        </a:lnSpc>
        <a:spcBef>
          <a:spcPts val="600"/>
        </a:spcBef>
        <a:spcAft>
          <a:spcPct val="0"/>
        </a:spcAft>
        <a:buSzPct val="90000"/>
        <a:buFont typeface="Arial" panose="020B0604020202020204" pitchFamily="34" charset="0"/>
        <a:defRPr sz="2400"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3pPr>
      <a:lvl4pPr marL="939800" algn="l" defTabSz="1096963" rtl="0" eaLnBrk="1" fontAlgn="base" hangingPunct="1">
        <a:lnSpc>
          <a:spcPct val="90000"/>
        </a:lnSpc>
        <a:spcBef>
          <a:spcPts val="600"/>
        </a:spcBef>
        <a:spcAft>
          <a:spcPct val="0"/>
        </a:spcAft>
        <a:buSzPct val="90000"/>
        <a:buFont typeface="Arial" panose="020B0604020202020204" pitchFamily="34" charset="0"/>
        <a:defRPr sz="2000"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4pPr>
      <a:lvl5pPr marL="1209675" algn="l" defTabSz="1096963" rtl="0" eaLnBrk="1" fontAlgn="base" hangingPunct="1">
        <a:lnSpc>
          <a:spcPct val="90000"/>
        </a:lnSpc>
        <a:spcBef>
          <a:spcPts val="600"/>
        </a:spcBef>
        <a:spcAft>
          <a:spcPct val="0"/>
        </a:spcAft>
        <a:buSzPct val="90000"/>
        <a:buFont typeface="Arial" panose="020B0604020202020204" pitchFamily="34" charset="0"/>
        <a:defRPr sz="2000"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5pPr>
      <a:lvl6pPr marL="3017513"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6pPr>
      <a:lvl7pPr marL="3566153"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7pPr>
      <a:lvl8pPr marL="4114792"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8pPr>
      <a:lvl9pPr marL="4663432"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9pPr>
    </p:bodyStyle>
    <p:otherStyle>
      <a:defPPr>
        <a:defRPr lang="en-US"/>
      </a:defPPr>
      <a:lvl1pPr marL="0" algn="l" defTabSz="1097278" rtl="0" eaLnBrk="1" latinLnBrk="0" hangingPunct="1">
        <a:defRPr sz="2118" kern="1200">
          <a:solidFill>
            <a:schemeClr val="tx1"/>
          </a:solidFill>
          <a:latin typeface="+mn-lt"/>
          <a:ea typeface="+mn-ea"/>
          <a:cs typeface="+mn-cs"/>
        </a:defRPr>
      </a:lvl1pPr>
      <a:lvl2pPr marL="548639" algn="l" defTabSz="1097278" rtl="0" eaLnBrk="1" latinLnBrk="0" hangingPunct="1">
        <a:defRPr sz="2118" kern="1200">
          <a:solidFill>
            <a:schemeClr val="tx1"/>
          </a:solidFill>
          <a:latin typeface="+mn-lt"/>
          <a:ea typeface="+mn-ea"/>
          <a:cs typeface="+mn-cs"/>
        </a:defRPr>
      </a:lvl2pPr>
      <a:lvl3pPr marL="1097278" algn="l" defTabSz="1097278" rtl="0" eaLnBrk="1" latinLnBrk="0" hangingPunct="1">
        <a:defRPr sz="2118" kern="1200">
          <a:solidFill>
            <a:schemeClr val="tx1"/>
          </a:solidFill>
          <a:latin typeface="+mn-lt"/>
          <a:ea typeface="+mn-ea"/>
          <a:cs typeface="+mn-cs"/>
        </a:defRPr>
      </a:lvl3pPr>
      <a:lvl4pPr marL="1645917" algn="l" defTabSz="1097278" rtl="0" eaLnBrk="1" latinLnBrk="0" hangingPunct="1">
        <a:defRPr sz="2118" kern="1200">
          <a:solidFill>
            <a:schemeClr val="tx1"/>
          </a:solidFill>
          <a:latin typeface="+mn-lt"/>
          <a:ea typeface="+mn-ea"/>
          <a:cs typeface="+mn-cs"/>
        </a:defRPr>
      </a:lvl4pPr>
      <a:lvl5pPr marL="2194555" algn="l" defTabSz="1097278" rtl="0" eaLnBrk="1" latinLnBrk="0" hangingPunct="1">
        <a:defRPr sz="2118" kern="1200">
          <a:solidFill>
            <a:schemeClr val="tx1"/>
          </a:solidFill>
          <a:latin typeface="+mn-lt"/>
          <a:ea typeface="+mn-ea"/>
          <a:cs typeface="+mn-cs"/>
        </a:defRPr>
      </a:lvl5pPr>
      <a:lvl6pPr marL="2743195" algn="l" defTabSz="1097278" rtl="0" eaLnBrk="1" latinLnBrk="0" hangingPunct="1">
        <a:defRPr sz="2118" kern="1200">
          <a:solidFill>
            <a:schemeClr val="tx1"/>
          </a:solidFill>
          <a:latin typeface="+mn-lt"/>
          <a:ea typeface="+mn-ea"/>
          <a:cs typeface="+mn-cs"/>
        </a:defRPr>
      </a:lvl6pPr>
      <a:lvl7pPr marL="3291833" algn="l" defTabSz="1097278" rtl="0" eaLnBrk="1" latinLnBrk="0" hangingPunct="1">
        <a:defRPr sz="2118" kern="1200">
          <a:solidFill>
            <a:schemeClr val="tx1"/>
          </a:solidFill>
          <a:latin typeface="+mn-lt"/>
          <a:ea typeface="+mn-ea"/>
          <a:cs typeface="+mn-cs"/>
        </a:defRPr>
      </a:lvl7pPr>
      <a:lvl8pPr marL="3840472" algn="l" defTabSz="1097278" rtl="0" eaLnBrk="1" latinLnBrk="0" hangingPunct="1">
        <a:defRPr sz="2118" kern="1200">
          <a:solidFill>
            <a:schemeClr val="tx1"/>
          </a:solidFill>
          <a:latin typeface="+mn-lt"/>
          <a:ea typeface="+mn-ea"/>
          <a:cs typeface="+mn-cs"/>
        </a:defRPr>
      </a:lvl8pPr>
      <a:lvl9pPr marL="4389112" algn="l" defTabSz="1097278" rtl="0" eaLnBrk="1" latinLnBrk="0" hangingPunct="1">
        <a:defRPr sz="2118"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92" userDrawn="1">
          <p15:clr>
            <a:srgbClr val="F26B43"/>
          </p15:clr>
        </p15:guide>
        <p15:guide id="4" pos="9024" userDrawn="1">
          <p15:clr>
            <a:srgbClr val="F26B43"/>
          </p15:clr>
        </p15:guide>
        <p15:guide id="5" orient="horz" pos="216" userDrawn="1">
          <p15:clr>
            <a:srgbClr val="F26B43"/>
          </p15:clr>
        </p15:guide>
        <p15:guide id="6" orient="horz" pos="49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AB0915-2997-B047-928B-851388005838}"/>
              </a:ext>
            </a:extLst>
          </p:cNvPr>
          <p:cNvSpPr txBox="1"/>
          <p:nvPr/>
        </p:nvSpPr>
        <p:spPr>
          <a:xfrm>
            <a:off x="586776" y="4194850"/>
            <a:ext cx="2301904" cy="707886"/>
          </a:xfrm>
          <a:prstGeom prst="rect">
            <a:avLst/>
          </a:prstGeom>
          <a:noFill/>
        </p:spPr>
        <p:txBody>
          <a:bodyPr wrap="square" rtlCol="0">
            <a:spAutoFit/>
          </a:bodyPr>
          <a:lstStyle/>
          <a:p>
            <a:pPr algn="ctr"/>
            <a:r>
              <a:rPr lang="en-US" sz="2000" dirty="0"/>
              <a:t>Amazon Elastic Container Service</a:t>
            </a:r>
          </a:p>
        </p:txBody>
      </p:sp>
      <p:pic>
        <p:nvPicPr>
          <p:cNvPr id="7" name="Graphic 6">
            <a:extLst>
              <a:ext uri="{FF2B5EF4-FFF2-40B4-BE49-F238E27FC236}">
                <a16:creationId xmlns:a16="http://schemas.microsoft.com/office/drawing/2014/main" id="{6ABB1C8C-B7F7-0546-93B8-CBE28379C1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3114" y="3026819"/>
            <a:ext cx="1087981" cy="1087981"/>
          </a:xfrm>
          <a:prstGeom prst="rect">
            <a:avLst/>
          </a:prstGeom>
        </p:spPr>
      </p:pic>
      <p:sp>
        <p:nvSpPr>
          <p:cNvPr id="8" name="Rectangle 7">
            <a:extLst>
              <a:ext uri="{FF2B5EF4-FFF2-40B4-BE49-F238E27FC236}">
                <a16:creationId xmlns:a16="http://schemas.microsoft.com/office/drawing/2014/main" id="{DE36D1E7-9A08-134A-969A-A5045AEC419D}"/>
              </a:ext>
            </a:extLst>
          </p:cNvPr>
          <p:cNvSpPr/>
          <p:nvPr/>
        </p:nvSpPr>
        <p:spPr bwMode="auto">
          <a:xfrm>
            <a:off x="3782140" y="3026819"/>
            <a:ext cx="4426654" cy="1677260"/>
          </a:xfrm>
          <a:prstGeom prst="rect">
            <a:avLst/>
          </a:prstGeom>
          <a:noFill/>
          <a:ln w="539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sp>
        <p:nvSpPr>
          <p:cNvPr id="9" name="Cube 8">
            <a:extLst>
              <a:ext uri="{FF2B5EF4-FFF2-40B4-BE49-F238E27FC236}">
                <a16:creationId xmlns:a16="http://schemas.microsoft.com/office/drawing/2014/main" id="{24F0D8D5-273F-0047-8988-1E02D6DF58C1}"/>
              </a:ext>
            </a:extLst>
          </p:cNvPr>
          <p:cNvSpPr/>
          <p:nvPr/>
        </p:nvSpPr>
        <p:spPr bwMode="auto">
          <a:xfrm>
            <a:off x="4090345" y="3929284"/>
            <a:ext cx="1705797" cy="572464"/>
          </a:xfrm>
          <a:prstGeom prst="cube">
            <a:avLst>
              <a:gd name="adj" fmla="val 65907"/>
            </a:avLst>
          </a:prstGeom>
          <a:solidFill>
            <a:schemeClr val="bg2">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sp>
        <p:nvSpPr>
          <p:cNvPr id="10" name="TextBox 9">
            <a:extLst>
              <a:ext uri="{FF2B5EF4-FFF2-40B4-BE49-F238E27FC236}">
                <a16:creationId xmlns:a16="http://schemas.microsoft.com/office/drawing/2014/main" id="{99D89E92-9980-CC48-A61B-87848D6352E7}"/>
              </a:ext>
            </a:extLst>
          </p:cNvPr>
          <p:cNvSpPr txBox="1"/>
          <p:nvPr/>
        </p:nvSpPr>
        <p:spPr>
          <a:xfrm>
            <a:off x="5796142" y="3137044"/>
            <a:ext cx="2412652" cy="580159"/>
          </a:xfrm>
          <a:prstGeom prst="rect">
            <a:avLst/>
          </a:prstGeom>
          <a:noFill/>
        </p:spPr>
        <p:txBody>
          <a:bodyPr wrap="square" lIns="182880" tIns="146304" rIns="182880" bIns="146304" rtlCol="0">
            <a:spAutoFit/>
          </a:bodyPr>
          <a:lstStyle/>
          <a:p>
            <a:pPr>
              <a:lnSpc>
                <a:spcPct val="90000"/>
              </a:lnSpc>
              <a:spcAft>
                <a:spcPts val="1800"/>
              </a:spcAft>
            </a:pPr>
            <a:r>
              <a:rPr lang="en-US" sz="2000" dirty="0">
                <a:gradFill>
                  <a:gsLst>
                    <a:gs pos="2917">
                      <a:schemeClr val="tx1"/>
                    </a:gs>
                    <a:gs pos="30000">
                      <a:schemeClr val="tx1"/>
                    </a:gs>
                  </a:gsLst>
                  <a:lin ang="5400000" scaled="0"/>
                </a:gradFill>
              </a:rPr>
              <a:t>ECS </a:t>
            </a: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エージェント</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sp>
        <p:nvSpPr>
          <p:cNvPr id="11" name="TextBox 10">
            <a:extLst>
              <a:ext uri="{FF2B5EF4-FFF2-40B4-BE49-F238E27FC236}">
                <a16:creationId xmlns:a16="http://schemas.microsoft.com/office/drawing/2014/main" id="{27243783-91A1-6546-BEFA-8A0AEF36FAA0}"/>
              </a:ext>
            </a:extLst>
          </p:cNvPr>
          <p:cNvSpPr txBox="1"/>
          <p:nvPr/>
        </p:nvSpPr>
        <p:spPr>
          <a:xfrm>
            <a:off x="3755064" y="2454355"/>
            <a:ext cx="2412653" cy="580159"/>
          </a:xfrm>
          <a:prstGeom prst="rect">
            <a:avLst/>
          </a:prstGeom>
          <a:noFill/>
        </p:spPr>
        <p:txBody>
          <a:bodyPr wrap="square" lIns="182880" tIns="146304" rIns="182880" bIns="146304" rtlCol="0">
            <a:spAutoFit/>
          </a:bodyPr>
          <a:lstStyle/>
          <a:p>
            <a:pPr>
              <a:lnSpc>
                <a:spcPct val="90000"/>
              </a:lnSpc>
              <a:spcAft>
                <a:spcPts val="1800"/>
              </a:spcAft>
            </a:pPr>
            <a:r>
              <a:rPr lang="en-US" sz="2000" dirty="0">
                <a:gradFill>
                  <a:gsLst>
                    <a:gs pos="2917">
                      <a:schemeClr val="tx1"/>
                    </a:gs>
                    <a:gs pos="30000">
                      <a:schemeClr val="tx1"/>
                    </a:gs>
                  </a:gsLst>
                  <a:lin ang="5400000" scaled="0"/>
                </a:gradFill>
              </a:rPr>
              <a:t>EC2 </a:t>
            </a: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インスタンス</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sp>
        <p:nvSpPr>
          <p:cNvPr id="12" name="Cube 11">
            <a:extLst>
              <a:ext uri="{FF2B5EF4-FFF2-40B4-BE49-F238E27FC236}">
                <a16:creationId xmlns:a16="http://schemas.microsoft.com/office/drawing/2014/main" id="{2901ABFF-C296-7B4E-A63D-BCD56B954ED6}"/>
              </a:ext>
            </a:extLst>
          </p:cNvPr>
          <p:cNvSpPr/>
          <p:nvPr/>
        </p:nvSpPr>
        <p:spPr bwMode="auto">
          <a:xfrm>
            <a:off x="4122925" y="3195128"/>
            <a:ext cx="1682368" cy="424256"/>
          </a:xfrm>
          <a:prstGeom prst="cube">
            <a:avLst>
              <a:gd name="adj" fmla="val 70857"/>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cxnSp>
        <p:nvCxnSpPr>
          <p:cNvPr id="13" name="Straight Arrow Connector 12">
            <a:extLst>
              <a:ext uri="{FF2B5EF4-FFF2-40B4-BE49-F238E27FC236}">
                <a16:creationId xmlns:a16="http://schemas.microsoft.com/office/drawing/2014/main" id="{B5BCE292-1C54-FB4C-A4A6-43333091C80C}"/>
              </a:ext>
            </a:extLst>
          </p:cNvPr>
          <p:cNvCxnSpPr>
            <a:cxnSpLocks/>
          </p:cNvCxnSpPr>
          <p:nvPr/>
        </p:nvCxnSpPr>
        <p:spPr>
          <a:xfrm>
            <a:off x="2442765" y="3357331"/>
            <a:ext cx="1680160" cy="0"/>
          </a:xfrm>
          <a:prstGeom prst="straightConnector1">
            <a:avLst/>
          </a:prstGeom>
          <a:ln w="57150">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7096369-40BF-C74F-8C06-6D6F166B062A}"/>
              </a:ext>
            </a:extLst>
          </p:cNvPr>
          <p:cNvSpPr txBox="1"/>
          <p:nvPr/>
        </p:nvSpPr>
        <p:spPr>
          <a:xfrm>
            <a:off x="5796141" y="3875317"/>
            <a:ext cx="1856547" cy="580159"/>
          </a:xfrm>
          <a:prstGeom prst="rect">
            <a:avLst/>
          </a:prstGeom>
          <a:noFill/>
        </p:spPr>
        <p:txBody>
          <a:bodyPr wrap="square" lIns="182880" tIns="146304" rIns="182880" bIns="146304" rtlCol="0">
            <a:spAutoFit/>
          </a:bodyPr>
          <a:lstStyle/>
          <a:p>
            <a:pPr>
              <a:lnSpc>
                <a:spcPct val="90000"/>
              </a:lnSpc>
              <a:spcAft>
                <a:spcPts val="1800"/>
              </a:spcAft>
            </a:pP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コンテナ</a:t>
            </a:r>
            <a:r>
              <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 </a:t>
            </a:r>
          </a:p>
        </p:txBody>
      </p:sp>
      <p:cxnSp>
        <p:nvCxnSpPr>
          <p:cNvPr id="15" name="Straight Arrow Connector 14">
            <a:extLst>
              <a:ext uri="{FF2B5EF4-FFF2-40B4-BE49-F238E27FC236}">
                <a16:creationId xmlns:a16="http://schemas.microsoft.com/office/drawing/2014/main" id="{F36A1078-C096-D744-AB77-1BAB14307367}"/>
              </a:ext>
            </a:extLst>
          </p:cNvPr>
          <p:cNvCxnSpPr>
            <a:cxnSpLocks/>
          </p:cNvCxnSpPr>
          <p:nvPr/>
        </p:nvCxnSpPr>
        <p:spPr>
          <a:xfrm>
            <a:off x="4942125" y="3619384"/>
            <a:ext cx="0" cy="495416"/>
          </a:xfrm>
          <a:prstGeom prst="straightConnector1">
            <a:avLst/>
          </a:prstGeom>
          <a:ln w="57150">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30D80B4-68E1-C34E-A98F-E44FDE48900C}"/>
              </a:ext>
            </a:extLst>
          </p:cNvPr>
          <p:cNvSpPr txBox="1"/>
          <p:nvPr/>
        </p:nvSpPr>
        <p:spPr>
          <a:xfrm>
            <a:off x="9741381" y="4189339"/>
            <a:ext cx="2301904" cy="400110"/>
          </a:xfrm>
          <a:prstGeom prst="rect">
            <a:avLst/>
          </a:prstGeom>
          <a:noFill/>
        </p:spPr>
        <p:txBody>
          <a:bodyPr wrap="square" rtlCol="0">
            <a:spAutoFit/>
          </a:bodyPr>
          <a:lstStyle/>
          <a:p>
            <a:pPr algn="ctr"/>
            <a:r>
              <a:rPr lang="en-US" sz="2000" dirty="0" err="1">
                <a:latin typeface="Meiryo" panose="020B0604030504040204" pitchFamily="34" charset="-128"/>
                <a:ea typeface="Meiryo" panose="020B0604030504040204" pitchFamily="34" charset="-128"/>
              </a:rPr>
              <a:t>ロードバランサ</a:t>
            </a:r>
            <a:endParaRPr lang="en-US" sz="2000" dirty="0">
              <a:latin typeface="Meiryo" panose="020B0604030504040204" pitchFamily="34" charset="-128"/>
              <a:ea typeface="Meiryo" panose="020B0604030504040204" pitchFamily="34" charset="-128"/>
            </a:endParaRPr>
          </a:p>
        </p:txBody>
      </p:sp>
      <p:pic>
        <p:nvPicPr>
          <p:cNvPr id="21" name="Graphic 20">
            <a:extLst>
              <a:ext uri="{FF2B5EF4-FFF2-40B4-BE49-F238E27FC236}">
                <a16:creationId xmlns:a16="http://schemas.microsoft.com/office/drawing/2014/main" id="{56B3C154-5C97-0B4A-8FDD-0A907F627D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8343" y="3026819"/>
            <a:ext cx="1087981" cy="1087981"/>
          </a:xfrm>
          <a:prstGeom prst="rect">
            <a:avLst/>
          </a:prstGeom>
        </p:spPr>
      </p:pic>
      <p:cxnSp>
        <p:nvCxnSpPr>
          <p:cNvPr id="33" name="Straight Arrow Connector 32">
            <a:extLst>
              <a:ext uri="{FF2B5EF4-FFF2-40B4-BE49-F238E27FC236}">
                <a16:creationId xmlns:a16="http://schemas.microsoft.com/office/drawing/2014/main" id="{68EEE582-59D9-3F4F-895C-CE09211AF5E3}"/>
              </a:ext>
            </a:extLst>
          </p:cNvPr>
          <p:cNvCxnSpPr>
            <a:cxnSpLocks/>
          </p:cNvCxnSpPr>
          <p:nvPr/>
        </p:nvCxnSpPr>
        <p:spPr>
          <a:xfrm flipH="1">
            <a:off x="7185090" y="3570809"/>
            <a:ext cx="3034738" cy="609879"/>
          </a:xfrm>
          <a:prstGeom prst="straightConnector1">
            <a:avLst/>
          </a:prstGeom>
          <a:ln w="57150">
            <a:solidFill>
              <a:schemeClr val="tx1">
                <a:lumMod val="75000"/>
              </a:schemeClr>
            </a:solidFill>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AC1FAC6-3FCB-EB44-98EA-BDC6E04CC2BC}"/>
              </a:ext>
            </a:extLst>
          </p:cNvPr>
          <p:cNvSpPr txBox="1"/>
          <p:nvPr/>
        </p:nvSpPr>
        <p:spPr>
          <a:xfrm>
            <a:off x="3611704" y="1645074"/>
            <a:ext cx="7056295" cy="580159"/>
          </a:xfrm>
          <a:prstGeom prst="rect">
            <a:avLst/>
          </a:prstGeom>
          <a:noFill/>
        </p:spPr>
        <p:txBody>
          <a:bodyPr wrap="square" lIns="182880" tIns="146304" rIns="182880" bIns="146304" rtlCol="0">
            <a:spAutoFit/>
          </a:bodyPr>
          <a:lstStyle/>
          <a:p>
            <a:pPr>
              <a:lnSpc>
                <a:spcPct val="90000"/>
              </a:lnSpc>
              <a:spcAft>
                <a:spcPts val="1800"/>
              </a:spcAft>
            </a:pPr>
            <a:r>
              <a:rPr lang="en-US" sz="2000" dirty="0">
                <a:gradFill>
                  <a:gsLst>
                    <a:gs pos="2917">
                      <a:schemeClr val="tx1"/>
                    </a:gs>
                    <a:gs pos="30000">
                      <a:schemeClr val="tx1"/>
                    </a:gs>
                  </a:gsLst>
                  <a:lin ang="5400000" scaled="0"/>
                </a:gradFill>
              </a:rPr>
              <a:t>ECS </a:t>
            </a: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はロードバランサのヘルスチェックステータスを待機</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cxnSp>
        <p:nvCxnSpPr>
          <p:cNvPr id="46" name="Elbow Connector 45">
            <a:extLst>
              <a:ext uri="{FF2B5EF4-FFF2-40B4-BE49-F238E27FC236}">
                <a16:creationId xmlns:a16="http://schemas.microsoft.com/office/drawing/2014/main" id="{59B652DF-AF97-8144-B653-19DECE8A37DE}"/>
              </a:ext>
            </a:extLst>
          </p:cNvPr>
          <p:cNvCxnSpPr>
            <a:cxnSpLocks/>
            <a:stCxn id="7" idx="0"/>
            <a:endCxn id="21" idx="0"/>
          </p:cNvCxnSpPr>
          <p:nvPr/>
        </p:nvCxnSpPr>
        <p:spPr>
          <a:xfrm rot="5400000" flipH="1" flipV="1">
            <a:off x="6339719" y="-1525795"/>
            <a:ext cx="12700" cy="9105229"/>
          </a:xfrm>
          <a:prstGeom prst="bentConnector3">
            <a:avLst>
              <a:gd name="adj1" fmla="val 5937929"/>
            </a:avLst>
          </a:prstGeom>
          <a:ln w="57150">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9A4F6C0-4D82-DC4A-B18A-EBA900C07ECF}"/>
              </a:ext>
            </a:extLst>
          </p:cNvPr>
          <p:cNvSpPr txBox="1"/>
          <p:nvPr/>
        </p:nvSpPr>
        <p:spPr>
          <a:xfrm>
            <a:off x="1471576" y="5128335"/>
            <a:ext cx="5843624" cy="1134157"/>
          </a:xfrm>
          <a:prstGeom prst="rect">
            <a:avLst/>
          </a:prstGeom>
          <a:noFill/>
        </p:spPr>
        <p:txBody>
          <a:bodyPr wrap="square" lIns="182880" tIns="146304" rIns="182880" bIns="146304" rtlCol="0">
            <a:spAutoFit/>
          </a:bodyPr>
          <a:lstStyle/>
          <a:p>
            <a:pPr>
              <a:lnSpc>
                <a:spcPct val="90000"/>
              </a:lnSpc>
              <a:spcAft>
                <a:spcPts val="1800"/>
              </a:spcAft>
            </a:pPr>
            <a:r>
              <a:rPr lang="en-US" sz="2000" dirty="0">
                <a:gradFill>
                  <a:gsLst>
                    <a:gs pos="2917">
                      <a:schemeClr val="tx1"/>
                    </a:gs>
                    <a:gs pos="30000">
                      <a:schemeClr val="tx1"/>
                    </a:gs>
                  </a:gsLst>
                  <a:lin ang="5400000" scaled="0"/>
                </a:gradFill>
              </a:rPr>
              <a:t>ECS </a:t>
            </a: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は</a:t>
            </a:r>
            <a:r>
              <a:rPr lang="ja-JP" altLang="en-US" sz="2000">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コンテナそのものが</a:t>
            </a:r>
            <a:r>
              <a:rPr lang="ja-JP" altLang="en-US" sz="2000">
                <a:gradFill>
                  <a:gsLst>
                    <a:gs pos="2917">
                      <a:schemeClr val="tx1"/>
                    </a:gs>
                    <a:gs pos="30000">
                      <a:schemeClr val="tx1"/>
                    </a:gs>
                  </a:gsLst>
                  <a:lin ang="5400000" scaled="0"/>
                </a:gradFill>
              </a:rPr>
              <a:t> </a:t>
            </a:r>
            <a:r>
              <a:rPr lang="en-US" altLang="ja-JP" sz="2000" dirty="0">
                <a:gradFill>
                  <a:gsLst>
                    <a:gs pos="2917">
                      <a:schemeClr val="tx1"/>
                    </a:gs>
                    <a:gs pos="30000">
                      <a:schemeClr val="tx1"/>
                    </a:gs>
                  </a:gsLst>
                  <a:lin ang="5400000" scaled="0"/>
                </a:gradFill>
              </a:rPr>
              <a:t>Healthy </a:t>
            </a:r>
            <a:r>
              <a:rPr lang="ja-JP" altLang="en-US" sz="2000">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かどうかを判断する前に、ロードバランサ側のステータスが</a:t>
            </a:r>
            <a:r>
              <a:rPr lang="en-US" altLang="ja-JP" sz="2000" dirty="0">
                <a:gradFill>
                  <a:gsLst>
                    <a:gs pos="2917">
                      <a:schemeClr val="tx1"/>
                    </a:gs>
                    <a:gs pos="30000">
                      <a:schemeClr val="tx1"/>
                    </a:gs>
                  </a:gsLst>
                  <a:lin ang="5400000" scaled="0"/>
                </a:gradFill>
              </a:rPr>
              <a:t> Healthy </a:t>
            </a:r>
            <a:r>
              <a:rPr lang="ja-JP" altLang="en-US" sz="2000">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となるのを待つ</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sp>
        <p:nvSpPr>
          <p:cNvPr id="50" name="TextBox 49">
            <a:extLst>
              <a:ext uri="{FF2B5EF4-FFF2-40B4-BE49-F238E27FC236}">
                <a16:creationId xmlns:a16="http://schemas.microsoft.com/office/drawing/2014/main" id="{F988A05B-40C5-D547-8870-033A513773B0}"/>
              </a:ext>
            </a:extLst>
          </p:cNvPr>
          <p:cNvSpPr txBox="1"/>
          <p:nvPr/>
        </p:nvSpPr>
        <p:spPr>
          <a:xfrm>
            <a:off x="9528459" y="5073700"/>
            <a:ext cx="3183494" cy="1680460"/>
          </a:xfrm>
          <a:prstGeom prst="rect">
            <a:avLst/>
          </a:prstGeom>
          <a:noFill/>
        </p:spPr>
        <p:txBody>
          <a:bodyPr wrap="square" lIns="182880" tIns="146304" rIns="182880" bIns="146304" rtlCol="0">
            <a:spAutoFit/>
          </a:bodyPr>
          <a:lstStyle/>
          <a:p>
            <a:pPr>
              <a:lnSpc>
                <a:spcPct val="90000"/>
              </a:lnSpc>
              <a:spcAft>
                <a:spcPts val="1800"/>
              </a:spcAft>
            </a:pP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ロードバランサは一定の時間範囲内で複数回のヘルスチェックリクエストをコンテナに対して送信する</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76868872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AB0915-2997-B047-928B-851388005838}"/>
              </a:ext>
            </a:extLst>
          </p:cNvPr>
          <p:cNvSpPr txBox="1"/>
          <p:nvPr/>
        </p:nvSpPr>
        <p:spPr>
          <a:xfrm>
            <a:off x="586776" y="4194850"/>
            <a:ext cx="2301904" cy="707886"/>
          </a:xfrm>
          <a:prstGeom prst="rect">
            <a:avLst/>
          </a:prstGeom>
          <a:noFill/>
        </p:spPr>
        <p:txBody>
          <a:bodyPr wrap="square" rtlCol="0">
            <a:spAutoFit/>
          </a:bodyPr>
          <a:lstStyle/>
          <a:p>
            <a:pPr algn="ctr"/>
            <a:r>
              <a:rPr lang="en-US" sz="2000" dirty="0"/>
              <a:t>Amazon Elastic Container Service</a:t>
            </a:r>
          </a:p>
        </p:txBody>
      </p:sp>
      <p:pic>
        <p:nvPicPr>
          <p:cNvPr id="7" name="Graphic 6">
            <a:extLst>
              <a:ext uri="{FF2B5EF4-FFF2-40B4-BE49-F238E27FC236}">
                <a16:creationId xmlns:a16="http://schemas.microsoft.com/office/drawing/2014/main" id="{6ABB1C8C-B7F7-0546-93B8-CBE28379C1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3114" y="3026819"/>
            <a:ext cx="1087981" cy="1087981"/>
          </a:xfrm>
          <a:prstGeom prst="rect">
            <a:avLst/>
          </a:prstGeom>
        </p:spPr>
      </p:pic>
      <p:sp>
        <p:nvSpPr>
          <p:cNvPr id="9" name="Cube 8">
            <a:extLst>
              <a:ext uri="{FF2B5EF4-FFF2-40B4-BE49-F238E27FC236}">
                <a16:creationId xmlns:a16="http://schemas.microsoft.com/office/drawing/2014/main" id="{24F0D8D5-273F-0047-8988-1E02D6DF58C1}"/>
              </a:ext>
            </a:extLst>
          </p:cNvPr>
          <p:cNvSpPr/>
          <p:nvPr/>
        </p:nvSpPr>
        <p:spPr bwMode="auto">
          <a:xfrm>
            <a:off x="4090345" y="3929284"/>
            <a:ext cx="1705797" cy="572464"/>
          </a:xfrm>
          <a:prstGeom prst="cube">
            <a:avLst>
              <a:gd name="adj" fmla="val 65907"/>
            </a:avLst>
          </a:prstGeom>
          <a:solidFill>
            <a:schemeClr val="bg2">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sp>
        <p:nvSpPr>
          <p:cNvPr id="12" name="Cube 11">
            <a:extLst>
              <a:ext uri="{FF2B5EF4-FFF2-40B4-BE49-F238E27FC236}">
                <a16:creationId xmlns:a16="http://schemas.microsoft.com/office/drawing/2014/main" id="{2901ABFF-C296-7B4E-A63D-BCD56B954ED6}"/>
              </a:ext>
            </a:extLst>
          </p:cNvPr>
          <p:cNvSpPr/>
          <p:nvPr/>
        </p:nvSpPr>
        <p:spPr bwMode="auto">
          <a:xfrm>
            <a:off x="4122925" y="3195128"/>
            <a:ext cx="1682368" cy="424256"/>
          </a:xfrm>
          <a:prstGeom prst="cube">
            <a:avLst>
              <a:gd name="adj" fmla="val 70857"/>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cxnSp>
        <p:nvCxnSpPr>
          <p:cNvPr id="13" name="Straight Arrow Connector 12">
            <a:extLst>
              <a:ext uri="{FF2B5EF4-FFF2-40B4-BE49-F238E27FC236}">
                <a16:creationId xmlns:a16="http://schemas.microsoft.com/office/drawing/2014/main" id="{B5BCE292-1C54-FB4C-A4A6-43333091C80C}"/>
              </a:ext>
            </a:extLst>
          </p:cNvPr>
          <p:cNvCxnSpPr>
            <a:cxnSpLocks/>
          </p:cNvCxnSpPr>
          <p:nvPr/>
        </p:nvCxnSpPr>
        <p:spPr>
          <a:xfrm>
            <a:off x="2442765" y="3357331"/>
            <a:ext cx="1680160" cy="0"/>
          </a:xfrm>
          <a:prstGeom prst="straightConnector1">
            <a:avLst/>
          </a:prstGeom>
          <a:ln w="57150">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36A1078-C096-D744-AB77-1BAB14307367}"/>
              </a:ext>
            </a:extLst>
          </p:cNvPr>
          <p:cNvCxnSpPr>
            <a:cxnSpLocks/>
          </p:cNvCxnSpPr>
          <p:nvPr/>
        </p:nvCxnSpPr>
        <p:spPr>
          <a:xfrm>
            <a:off x="4942125" y="3619384"/>
            <a:ext cx="0" cy="495416"/>
          </a:xfrm>
          <a:prstGeom prst="straightConnector1">
            <a:avLst/>
          </a:prstGeom>
          <a:ln w="57150">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30D80B4-68E1-C34E-A98F-E44FDE48900C}"/>
              </a:ext>
            </a:extLst>
          </p:cNvPr>
          <p:cNvSpPr txBox="1"/>
          <p:nvPr/>
        </p:nvSpPr>
        <p:spPr>
          <a:xfrm>
            <a:off x="9741381" y="4189339"/>
            <a:ext cx="2301904" cy="400110"/>
          </a:xfrm>
          <a:prstGeom prst="rect">
            <a:avLst/>
          </a:prstGeom>
          <a:noFill/>
        </p:spPr>
        <p:txBody>
          <a:bodyPr wrap="square" rtlCol="0">
            <a:spAutoFit/>
          </a:bodyPr>
          <a:lstStyle/>
          <a:p>
            <a:pPr algn="ctr"/>
            <a:r>
              <a:rPr lang="en-US" sz="2000" dirty="0" err="1">
                <a:latin typeface="Meiryo" panose="020B0604030504040204" pitchFamily="34" charset="-128"/>
                <a:ea typeface="Meiryo" panose="020B0604030504040204" pitchFamily="34" charset="-128"/>
              </a:rPr>
              <a:t>ロードバランサ</a:t>
            </a:r>
            <a:endParaRPr lang="en-US" sz="2000" dirty="0">
              <a:latin typeface="Meiryo" panose="020B0604030504040204" pitchFamily="34" charset="-128"/>
              <a:ea typeface="Meiryo" panose="020B0604030504040204" pitchFamily="34" charset="-128"/>
            </a:endParaRPr>
          </a:p>
        </p:txBody>
      </p:sp>
      <p:pic>
        <p:nvPicPr>
          <p:cNvPr id="21" name="Graphic 20">
            <a:extLst>
              <a:ext uri="{FF2B5EF4-FFF2-40B4-BE49-F238E27FC236}">
                <a16:creationId xmlns:a16="http://schemas.microsoft.com/office/drawing/2014/main" id="{56B3C154-5C97-0B4A-8FDD-0A907F627D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8343" y="3026819"/>
            <a:ext cx="1087981" cy="1087981"/>
          </a:xfrm>
          <a:prstGeom prst="rect">
            <a:avLst/>
          </a:prstGeom>
        </p:spPr>
      </p:pic>
      <p:pic>
        <p:nvPicPr>
          <p:cNvPr id="31" name="Graphic 30">
            <a:extLst>
              <a:ext uri="{FF2B5EF4-FFF2-40B4-BE49-F238E27FC236}">
                <a16:creationId xmlns:a16="http://schemas.microsoft.com/office/drawing/2014/main" id="{48658D17-26CF-0346-97F5-E6947C7F99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860295" y="2996865"/>
            <a:ext cx="1072750" cy="1072750"/>
          </a:xfrm>
          <a:prstGeom prst="rect">
            <a:avLst/>
          </a:prstGeom>
        </p:spPr>
      </p:pic>
      <p:sp>
        <p:nvSpPr>
          <p:cNvPr id="32" name="TextBox 31">
            <a:extLst>
              <a:ext uri="{FF2B5EF4-FFF2-40B4-BE49-F238E27FC236}">
                <a16:creationId xmlns:a16="http://schemas.microsoft.com/office/drawing/2014/main" id="{5C095369-0118-014B-BE00-ADC071480779}"/>
              </a:ext>
            </a:extLst>
          </p:cNvPr>
          <p:cNvSpPr txBox="1"/>
          <p:nvPr/>
        </p:nvSpPr>
        <p:spPr>
          <a:xfrm>
            <a:off x="12506925" y="4178123"/>
            <a:ext cx="1779489" cy="400110"/>
          </a:xfrm>
          <a:prstGeom prst="rect">
            <a:avLst/>
          </a:prstGeom>
          <a:noFill/>
        </p:spPr>
        <p:txBody>
          <a:bodyPr wrap="square" rtlCol="0">
            <a:spAutoFit/>
          </a:bodyPr>
          <a:lstStyle/>
          <a:p>
            <a:pPr algn="ctr"/>
            <a:r>
              <a:rPr lang="en-US" sz="2000" dirty="0" err="1">
                <a:latin typeface="Meiryo" panose="020B0604030504040204" pitchFamily="34" charset="-128"/>
                <a:ea typeface="Meiryo" panose="020B0604030504040204" pitchFamily="34" charset="-128"/>
              </a:rPr>
              <a:t>クライアント</a:t>
            </a:r>
            <a:endParaRPr lang="en-US" sz="2000" dirty="0">
              <a:latin typeface="Meiryo" panose="020B0604030504040204" pitchFamily="34" charset="-128"/>
              <a:ea typeface="Meiryo" panose="020B0604030504040204" pitchFamily="34" charset="-128"/>
            </a:endParaRPr>
          </a:p>
        </p:txBody>
      </p:sp>
      <p:cxnSp>
        <p:nvCxnSpPr>
          <p:cNvPr id="33" name="Straight Arrow Connector 32">
            <a:extLst>
              <a:ext uri="{FF2B5EF4-FFF2-40B4-BE49-F238E27FC236}">
                <a16:creationId xmlns:a16="http://schemas.microsoft.com/office/drawing/2014/main" id="{68EEE582-59D9-3F4F-895C-CE09211AF5E3}"/>
              </a:ext>
            </a:extLst>
          </p:cNvPr>
          <p:cNvCxnSpPr>
            <a:cxnSpLocks/>
          </p:cNvCxnSpPr>
          <p:nvPr/>
        </p:nvCxnSpPr>
        <p:spPr>
          <a:xfrm flipH="1">
            <a:off x="7185090" y="3570809"/>
            <a:ext cx="3034738" cy="609879"/>
          </a:xfrm>
          <a:prstGeom prst="straightConnector1">
            <a:avLst/>
          </a:prstGeom>
          <a:ln w="57150">
            <a:solidFill>
              <a:schemeClr val="tx1">
                <a:lumMod val="75000"/>
              </a:schemeClr>
            </a:solidFill>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04884F6-DC39-804F-9085-90B560317324}"/>
              </a:ext>
            </a:extLst>
          </p:cNvPr>
          <p:cNvCxnSpPr>
            <a:cxnSpLocks/>
          </p:cNvCxnSpPr>
          <p:nvPr/>
        </p:nvCxnSpPr>
        <p:spPr>
          <a:xfrm flipH="1" flipV="1">
            <a:off x="11540359" y="3570809"/>
            <a:ext cx="1145627" cy="1"/>
          </a:xfrm>
          <a:prstGeom prst="straightConnector1">
            <a:avLst/>
          </a:prstGeom>
          <a:ln w="57150">
            <a:solidFill>
              <a:schemeClr val="tx1">
                <a:lumMod val="75000"/>
              </a:schemeClr>
            </a:solidFill>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AC1FAC6-3FCB-EB44-98EA-BDC6E04CC2BC}"/>
              </a:ext>
            </a:extLst>
          </p:cNvPr>
          <p:cNvSpPr txBox="1"/>
          <p:nvPr/>
        </p:nvSpPr>
        <p:spPr>
          <a:xfrm>
            <a:off x="3611705" y="1645074"/>
            <a:ext cx="6464624" cy="580159"/>
          </a:xfrm>
          <a:prstGeom prst="rect">
            <a:avLst/>
          </a:prstGeom>
          <a:noFill/>
        </p:spPr>
        <p:txBody>
          <a:bodyPr wrap="square" lIns="182880" tIns="146304" rIns="182880" bIns="146304" rtlCol="0">
            <a:spAutoFit/>
          </a:bodyPr>
          <a:lstStyle/>
          <a:p>
            <a:pPr>
              <a:lnSpc>
                <a:spcPct val="90000"/>
              </a:lnSpc>
              <a:spcAft>
                <a:spcPts val="1800"/>
              </a:spcAft>
            </a:pPr>
            <a:r>
              <a:rPr lang="en-US" sz="2000" dirty="0">
                <a:gradFill>
                  <a:gsLst>
                    <a:gs pos="2917">
                      <a:schemeClr val="tx1"/>
                    </a:gs>
                    <a:gs pos="30000">
                      <a:schemeClr val="tx1"/>
                    </a:gs>
                  </a:gsLst>
                  <a:lin ang="5400000" scaled="0"/>
                </a:gradFill>
              </a:rPr>
              <a:t>ECS </a:t>
            </a: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はロードバランサのコネクションドレインを待機</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cxnSp>
        <p:nvCxnSpPr>
          <p:cNvPr id="46" name="Elbow Connector 45">
            <a:extLst>
              <a:ext uri="{FF2B5EF4-FFF2-40B4-BE49-F238E27FC236}">
                <a16:creationId xmlns:a16="http://schemas.microsoft.com/office/drawing/2014/main" id="{59B652DF-AF97-8144-B653-19DECE8A37DE}"/>
              </a:ext>
            </a:extLst>
          </p:cNvPr>
          <p:cNvCxnSpPr>
            <a:cxnSpLocks/>
            <a:stCxn id="7" idx="0"/>
            <a:endCxn id="21" idx="0"/>
          </p:cNvCxnSpPr>
          <p:nvPr/>
        </p:nvCxnSpPr>
        <p:spPr>
          <a:xfrm rot="5400000" flipH="1" flipV="1">
            <a:off x="6339719" y="-1525795"/>
            <a:ext cx="12700" cy="9105229"/>
          </a:xfrm>
          <a:prstGeom prst="bentConnector3">
            <a:avLst>
              <a:gd name="adj1" fmla="val 5937929"/>
            </a:avLst>
          </a:prstGeom>
          <a:ln w="57150">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9A4F6C0-4D82-DC4A-B18A-EBA900C07ECF}"/>
              </a:ext>
            </a:extLst>
          </p:cNvPr>
          <p:cNvSpPr txBox="1"/>
          <p:nvPr/>
        </p:nvSpPr>
        <p:spPr>
          <a:xfrm>
            <a:off x="1555659" y="5073700"/>
            <a:ext cx="5629431" cy="849463"/>
          </a:xfrm>
          <a:prstGeom prst="rect">
            <a:avLst/>
          </a:prstGeom>
          <a:noFill/>
        </p:spPr>
        <p:txBody>
          <a:bodyPr wrap="square" lIns="182880" tIns="146304" rIns="182880" bIns="146304" rtlCol="0">
            <a:spAutoFit/>
          </a:bodyPr>
          <a:lstStyle/>
          <a:p>
            <a:pPr>
              <a:lnSpc>
                <a:spcPct val="90000"/>
              </a:lnSpc>
              <a:spcAft>
                <a:spcPts val="1800"/>
              </a:spcAft>
            </a:pPr>
            <a:r>
              <a:rPr lang="en-US" sz="2000" dirty="0">
                <a:gradFill>
                  <a:gsLst>
                    <a:gs pos="2917">
                      <a:schemeClr val="tx1"/>
                    </a:gs>
                    <a:gs pos="30000">
                      <a:schemeClr val="tx1"/>
                    </a:gs>
                  </a:gsLst>
                  <a:lin ang="5400000" scaled="0"/>
                </a:gradFill>
              </a:rPr>
              <a:t>ECS </a:t>
            </a: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はロードバランサ側でドレインが完了を待ってからコンテナに</a:t>
            </a:r>
            <a:r>
              <a:rPr lang="ja-JP" altLang="en-US" sz="2000">
                <a:gradFill>
                  <a:gsLst>
                    <a:gs pos="2917">
                      <a:schemeClr val="tx1"/>
                    </a:gs>
                    <a:gs pos="30000">
                      <a:schemeClr val="tx1"/>
                    </a:gs>
                  </a:gsLst>
                  <a:lin ang="5400000" scaled="0"/>
                </a:gradFill>
              </a:rPr>
              <a:t> </a:t>
            </a:r>
            <a:r>
              <a:rPr lang="en-US" altLang="ja-JP" sz="2000" dirty="0">
                <a:gradFill>
                  <a:gsLst>
                    <a:gs pos="2917">
                      <a:schemeClr val="tx1"/>
                    </a:gs>
                    <a:gs pos="30000">
                      <a:schemeClr val="tx1"/>
                    </a:gs>
                  </a:gsLst>
                  <a:lin ang="5400000" scaled="0"/>
                </a:gradFill>
              </a:rPr>
              <a:t>SIGTERM </a:t>
            </a:r>
            <a:r>
              <a:rPr lang="ja-JP" altLang="en-US" sz="2000">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を送信する</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sp>
        <p:nvSpPr>
          <p:cNvPr id="50" name="TextBox 49">
            <a:extLst>
              <a:ext uri="{FF2B5EF4-FFF2-40B4-BE49-F238E27FC236}">
                <a16:creationId xmlns:a16="http://schemas.microsoft.com/office/drawing/2014/main" id="{F988A05B-40C5-D547-8870-033A513773B0}"/>
              </a:ext>
            </a:extLst>
          </p:cNvPr>
          <p:cNvSpPr txBox="1"/>
          <p:nvPr/>
        </p:nvSpPr>
        <p:spPr>
          <a:xfrm>
            <a:off x="8847138" y="5073700"/>
            <a:ext cx="4187541" cy="849463"/>
          </a:xfrm>
          <a:prstGeom prst="rect">
            <a:avLst/>
          </a:prstGeom>
          <a:noFill/>
        </p:spPr>
        <p:txBody>
          <a:bodyPr wrap="square" lIns="182880" tIns="146304" rIns="182880" bIns="146304" rtlCol="0">
            <a:spAutoFit/>
          </a:bodyPr>
          <a:lstStyle/>
          <a:p>
            <a:pPr>
              <a:lnSpc>
                <a:spcPct val="90000"/>
              </a:lnSpc>
              <a:spcAft>
                <a:spcPts val="1800"/>
              </a:spcAft>
            </a:pP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ロードバランサはクライアントの接続クローズを待機する</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sp>
        <p:nvSpPr>
          <p:cNvPr id="22" name="Rectangle 21">
            <a:extLst>
              <a:ext uri="{FF2B5EF4-FFF2-40B4-BE49-F238E27FC236}">
                <a16:creationId xmlns:a16="http://schemas.microsoft.com/office/drawing/2014/main" id="{6EC0B8C8-5F77-AC49-AAD3-3C30FA480C07}"/>
              </a:ext>
            </a:extLst>
          </p:cNvPr>
          <p:cNvSpPr/>
          <p:nvPr/>
        </p:nvSpPr>
        <p:spPr bwMode="auto">
          <a:xfrm>
            <a:off x="3782140" y="3026819"/>
            <a:ext cx="4426654" cy="1677260"/>
          </a:xfrm>
          <a:prstGeom prst="rect">
            <a:avLst/>
          </a:prstGeom>
          <a:noFill/>
          <a:ln w="539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sp>
        <p:nvSpPr>
          <p:cNvPr id="23" name="TextBox 22">
            <a:extLst>
              <a:ext uri="{FF2B5EF4-FFF2-40B4-BE49-F238E27FC236}">
                <a16:creationId xmlns:a16="http://schemas.microsoft.com/office/drawing/2014/main" id="{4EC40EDA-4D52-084A-81ED-E935F1B4DD9D}"/>
              </a:ext>
            </a:extLst>
          </p:cNvPr>
          <p:cNvSpPr txBox="1"/>
          <p:nvPr/>
        </p:nvSpPr>
        <p:spPr>
          <a:xfrm>
            <a:off x="5796142" y="3137044"/>
            <a:ext cx="2412652" cy="580159"/>
          </a:xfrm>
          <a:prstGeom prst="rect">
            <a:avLst/>
          </a:prstGeom>
          <a:noFill/>
        </p:spPr>
        <p:txBody>
          <a:bodyPr wrap="square" lIns="182880" tIns="146304" rIns="182880" bIns="146304" rtlCol="0">
            <a:spAutoFit/>
          </a:bodyPr>
          <a:lstStyle/>
          <a:p>
            <a:pPr>
              <a:lnSpc>
                <a:spcPct val="90000"/>
              </a:lnSpc>
              <a:spcAft>
                <a:spcPts val="1800"/>
              </a:spcAft>
            </a:pPr>
            <a:r>
              <a:rPr lang="en-US" sz="2000" dirty="0">
                <a:gradFill>
                  <a:gsLst>
                    <a:gs pos="2917">
                      <a:schemeClr val="tx1"/>
                    </a:gs>
                    <a:gs pos="30000">
                      <a:schemeClr val="tx1"/>
                    </a:gs>
                  </a:gsLst>
                  <a:lin ang="5400000" scaled="0"/>
                </a:gradFill>
              </a:rPr>
              <a:t>ECS </a:t>
            </a: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エージェント</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sp>
        <p:nvSpPr>
          <p:cNvPr id="24" name="TextBox 23">
            <a:extLst>
              <a:ext uri="{FF2B5EF4-FFF2-40B4-BE49-F238E27FC236}">
                <a16:creationId xmlns:a16="http://schemas.microsoft.com/office/drawing/2014/main" id="{97014E80-94CE-0647-8301-E10C7B929D58}"/>
              </a:ext>
            </a:extLst>
          </p:cNvPr>
          <p:cNvSpPr txBox="1"/>
          <p:nvPr/>
        </p:nvSpPr>
        <p:spPr>
          <a:xfrm>
            <a:off x="3755064" y="2454355"/>
            <a:ext cx="2412653" cy="580159"/>
          </a:xfrm>
          <a:prstGeom prst="rect">
            <a:avLst/>
          </a:prstGeom>
          <a:noFill/>
        </p:spPr>
        <p:txBody>
          <a:bodyPr wrap="square" lIns="182880" tIns="146304" rIns="182880" bIns="146304" rtlCol="0">
            <a:spAutoFit/>
          </a:bodyPr>
          <a:lstStyle/>
          <a:p>
            <a:pPr>
              <a:lnSpc>
                <a:spcPct val="90000"/>
              </a:lnSpc>
              <a:spcAft>
                <a:spcPts val="1800"/>
              </a:spcAft>
            </a:pPr>
            <a:r>
              <a:rPr lang="en-US" sz="2000" dirty="0">
                <a:gradFill>
                  <a:gsLst>
                    <a:gs pos="2917">
                      <a:schemeClr val="tx1"/>
                    </a:gs>
                    <a:gs pos="30000">
                      <a:schemeClr val="tx1"/>
                    </a:gs>
                  </a:gsLst>
                  <a:lin ang="5400000" scaled="0"/>
                </a:gradFill>
              </a:rPr>
              <a:t>EC2 </a:t>
            </a: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インスタンス</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sp>
        <p:nvSpPr>
          <p:cNvPr id="25" name="TextBox 24">
            <a:extLst>
              <a:ext uri="{FF2B5EF4-FFF2-40B4-BE49-F238E27FC236}">
                <a16:creationId xmlns:a16="http://schemas.microsoft.com/office/drawing/2014/main" id="{F9582ACA-C82E-7E44-B6D3-0555E8FFDC6E}"/>
              </a:ext>
            </a:extLst>
          </p:cNvPr>
          <p:cNvSpPr txBox="1"/>
          <p:nvPr/>
        </p:nvSpPr>
        <p:spPr>
          <a:xfrm>
            <a:off x="5796141" y="3875317"/>
            <a:ext cx="1856547" cy="580159"/>
          </a:xfrm>
          <a:prstGeom prst="rect">
            <a:avLst/>
          </a:prstGeom>
          <a:noFill/>
        </p:spPr>
        <p:txBody>
          <a:bodyPr wrap="square" lIns="182880" tIns="146304" rIns="182880" bIns="146304" rtlCol="0">
            <a:spAutoFit/>
          </a:bodyPr>
          <a:lstStyle/>
          <a:p>
            <a:pPr>
              <a:lnSpc>
                <a:spcPct val="90000"/>
              </a:lnSpc>
              <a:spcAft>
                <a:spcPts val="1800"/>
              </a:spcAft>
            </a:pP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コンテナ</a:t>
            </a:r>
            <a:r>
              <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 </a:t>
            </a:r>
          </a:p>
        </p:txBody>
      </p:sp>
    </p:spTree>
    <p:extLst>
      <p:ext uri="{BB962C8B-B14F-4D97-AF65-F5344CB8AC3E}">
        <p14:creationId xmlns:p14="http://schemas.microsoft.com/office/powerpoint/2010/main" val="68995606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AB0915-2997-B047-928B-851388005838}"/>
              </a:ext>
            </a:extLst>
          </p:cNvPr>
          <p:cNvSpPr txBox="1"/>
          <p:nvPr/>
        </p:nvSpPr>
        <p:spPr>
          <a:xfrm>
            <a:off x="1816486" y="3564229"/>
            <a:ext cx="2301904" cy="707886"/>
          </a:xfrm>
          <a:prstGeom prst="rect">
            <a:avLst/>
          </a:prstGeom>
          <a:noFill/>
        </p:spPr>
        <p:txBody>
          <a:bodyPr wrap="square" rtlCol="0">
            <a:spAutoFit/>
          </a:bodyPr>
          <a:lstStyle/>
          <a:p>
            <a:pPr algn="ctr"/>
            <a:r>
              <a:rPr lang="en-US" sz="2000" dirty="0"/>
              <a:t>Amazon Elastic Container Service</a:t>
            </a:r>
          </a:p>
        </p:txBody>
      </p:sp>
      <p:pic>
        <p:nvPicPr>
          <p:cNvPr id="7" name="Graphic 6">
            <a:extLst>
              <a:ext uri="{FF2B5EF4-FFF2-40B4-BE49-F238E27FC236}">
                <a16:creationId xmlns:a16="http://schemas.microsoft.com/office/drawing/2014/main" id="{6ABB1C8C-B7F7-0546-93B8-CBE28379C1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72824" y="2396198"/>
            <a:ext cx="1087981" cy="1087981"/>
          </a:xfrm>
          <a:prstGeom prst="rect">
            <a:avLst/>
          </a:prstGeom>
        </p:spPr>
      </p:pic>
      <p:sp>
        <p:nvSpPr>
          <p:cNvPr id="8" name="Rectangle 7">
            <a:extLst>
              <a:ext uri="{FF2B5EF4-FFF2-40B4-BE49-F238E27FC236}">
                <a16:creationId xmlns:a16="http://schemas.microsoft.com/office/drawing/2014/main" id="{DE36D1E7-9A08-134A-969A-A5045AEC419D}"/>
              </a:ext>
            </a:extLst>
          </p:cNvPr>
          <p:cNvSpPr/>
          <p:nvPr/>
        </p:nvSpPr>
        <p:spPr bwMode="auto">
          <a:xfrm>
            <a:off x="5011850" y="2396197"/>
            <a:ext cx="7618793" cy="3584189"/>
          </a:xfrm>
          <a:prstGeom prst="rect">
            <a:avLst/>
          </a:prstGeom>
          <a:noFill/>
          <a:ln w="539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sp>
        <p:nvSpPr>
          <p:cNvPr id="9" name="Cube 8">
            <a:extLst>
              <a:ext uri="{FF2B5EF4-FFF2-40B4-BE49-F238E27FC236}">
                <a16:creationId xmlns:a16="http://schemas.microsoft.com/office/drawing/2014/main" id="{24F0D8D5-273F-0047-8988-1E02D6DF58C1}"/>
              </a:ext>
            </a:extLst>
          </p:cNvPr>
          <p:cNvSpPr/>
          <p:nvPr/>
        </p:nvSpPr>
        <p:spPr bwMode="auto">
          <a:xfrm>
            <a:off x="5318936" y="5160508"/>
            <a:ext cx="4746144" cy="572464"/>
          </a:xfrm>
          <a:prstGeom prst="cube">
            <a:avLst>
              <a:gd name="adj" fmla="val 65907"/>
            </a:avLst>
          </a:prstGeom>
          <a:solidFill>
            <a:schemeClr val="bg2">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sp>
        <p:nvSpPr>
          <p:cNvPr id="10" name="TextBox 9">
            <a:extLst>
              <a:ext uri="{FF2B5EF4-FFF2-40B4-BE49-F238E27FC236}">
                <a16:creationId xmlns:a16="http://schemas.microsoft.com/office/drawing/2014/main" id="{99D89E92-9980-CC48-A61B-87848D6352E7}"/>
              </a:ext>
            </a:extLst>
          </p:cNvPr>
          <p:cNvSpPr txBox="1"/>
          <p:nvPr/>
        </p:nvSpPr>
        <p:spPr>
          <a:xfrm>
            <a:off x="10205709" y="2490403"/>
            <a:ext cx="2424934" cy="580159"/>
          </a:xfrm>
          <a:prstGeom prst="rect">
            <a:avLst/>
          </a:prstGeom>
          <a:noFill/>
        </p:spPr>
        <p:txBody>
          <a:bodyPr wrap="square" lIns="182880" tIns="146304" rIns="182880" bIns="146304" rtlCol="0">
            <a:spAutoFit/>
          </a:bodyPr>
          <a:lstStyle/>
          <a:p>
            <a:pPr>
              <a:lnSpc>
                <a:spcPct val="90000"/>
              </a:lnSpc>
              <a:spcAft>
                <a:spcPts val="1800"/>
              </a:spcAft>
            </a:pPr>
            <a:r>
              <a:rPr lang="en-US" sz="2000" dirty="0">
                <a:gradFill>
                  <a:gsLst>
                    <a:gs pos="2917">
                      <a:schemeClr val="tx1"/>
                    </a:gs>
                    <a:gs pos="30000">
                      <a:schemeClr val="tx1"/>
                    </a:gs>
                  </a:gsLst>
                  <a:lin ang="5400000" scaled="0"/>
                </a:gradFill>
              </a:rPr>
              <a:t>ECS </a:t>
            </a: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エージェント</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sp>
        <p:nvSpPr>
          <p:cNvPr id="11" name="TextBox 10">
            <a:extLst>
              <a:ext uri="{FF2B5EF4-FFF2-40B4-BE49-F238E27FC236}">
                <a16:creationId xmlns:a16="http://schemas.microsoft.com/office/drawing/2014/main" id="{27243783-91A1-6546-BEFA-8A0AEF36FAA0}"/>
              </a:ext>
            </a:extLst>
          </p:cNvPr>
          <p:cNvSpPr txBox="1"/>
          <p:nvPr/>
        </p:nvSpPr>
        <p:spPr>
          <a:xfrm>
            <a:off x="4984774" y="1823734"/>
            <a:ext cx="2599359" cy="580159"/>
          </a:xfrm>
          <a:prstGeom prst="rect">
            <a:avLst/>
          </a:prstGeom>
          <a:noFill/>
        </p:spPr>
        <p:txBody>
          <a:bodyPr wrap="square" lIns="182880" tIns="146304" rIns="182880" bIns="146304" rtlCol="0">
            <a:spAutoFit/>
          </a:bodyPr>
          <a:lstStyle/>
          <a:p>
            <a:pPr>
              <a:lnSpc>
                <a:spcPct val="90000"/>
              </a:lnSpc>
              <a:spcAft>
                <a:spcPts val="1800"/>
              </a:spcAft>
            </a:pPr>
            <a:r>
              <a:rPr lang="en-US" sz="2000" dirty="0">
                <a:gradFill>
                  <a:gsLst>
                    <a:gs pos="2917">
                      <a:schemeClr val="tx1"/>
                    </a:gs>
                    <a:gs pos="30000">
                      <a:schemeClr val="tx1"/>
                    </a:gs>
                  </a:gsLst>
                  <a:lin ang="5400000" scaled="0"/>
                </a:gradFill>
              </a:rPr>
              <a:t>EC2 </a:t>
            </a: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インスタンス</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sp>
        <p:nvSpPr>
          <p:cNvPr id="12" name="Cube 11">
            <a:extLst>
              <a:ext uri="{FF2B5EF4-FFF2-40B4-BE49-F238E27FC236}">
                <a16:creationId xmlns:a16="http://schemas.microsoft.com/office/drawing/2014/main" id="{2901ABFF-C296-7B4E-A63D-BCD56B954ED6}"/>
              </a:ext>
            </a:extLst>
          </p:cNvPr>
          <p:cNvSpPr/>
          <p:nvPr/>
        </p:nvSpPr>
        <p:spPr bwMode="auto">
          <a:xfrm>
            <a:off x="5352634" y="2564507"/>
            <a:ext cx="4746149" cy="424256"/>
          </a:xfrm>
          <a:prstGeom prst="cube">
            <a:avLst>
              <a:gd name="adj" fmla="val 70857"/>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cxnSp>
        <p:nvCxnSpPr>
          <p:cNvPr id="13" name="Straight Arrow Connector 12">
            <a:extLst>
              <a:ext uri="{FF2B5EF4-FFF2-40B4-BE49-F238E27FC236}">
                <a16:creationId xmlns:a16="http://schemas.microsoft.com/office/drawing/2014/main" id="{B5BCE292-1C54-FB4C-A4A6-43333091C80C}"/>
              </a:ext>
            </a:extLst>
          </p:cNvPr>
          <p:cNvCxnSpPr>
            <a:cxnSpLocks/>
          </p:cNvCxnSpPr>
          <p:nvPr/>
        </p:nvCxnSpPr>
        <p:spPr>
          <a:xfrm>
            <a:off x="3672475" y="2726710"/>
            <a:ext cx="1680160" cy="0"/>
          </a:xfrm>
          <a:prstGeom prst="straightConnector1">
            <a:avLst/>
          </a:prstGeom>
          <a:ln w="57150">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7096369-40BF-C74F-8C06-6D6F166B062A}"/>
              </a:ext>
            </a:extLst>
          </p:cNvPr>
          <p:cNvSpPr txBox="1"/>
          <p:nvPr/>
        </p:nvSpPr>
        <p:spPr>
          <a:xfrm>
            <a:off x="10161757" y="5160508"/>
            <a:ext cx="1856547" cy="580159"/>
          </a:xfrm>
          <a:prstGeom prst="rect">
            <a:avLst/>
          </a:prstGeom>
          <a:noFill/>
        </p:spPr>
        <p:txBody>
          <a:bodyPr wrap="square" lIns="182880" tIns="146304" rIns="182880" bIns="146304" rtlCol="0">
            <a:spAutoFit/>
          </a:bodyPr>
          <a:lstStyle/>
          <a:p>
            <a:pPr>
              <a:lnSpc>
                <a:spcPct val="90000"/>
              </a:lnSpc>
              <a:spcAft>
                <a:spcPts val="1800"/>
              </a:spcAft>
            </a:pP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コンテナ</a:t>
            </a:r>
            <a:r>
              <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 </a:t>
            </a:r>
          </a:p>
        </p:txBody>
      </p:sp>
      <p:cxnSp>
        <p:nvCxnSpPr>
          <p:cNvPr id="15" name="Straight Arrow Connector 14">
            <a:extLst>
              <a:ext uri="{FF2B5EF4-FFF2-40B4-BE49-F238E27FC236}">
                <a16:creationId xmlns:a16="http://schemas.microsoft.com/office/drawing/2014/main" id="{F36A1078-C096-D744-AB77-1BAB14307367}"/>
              </a:ext>
            </a:extLst>
          </p:cNvPr>
          <p:cNvCxnSpPr>
            <a:cxnSpLocks/>
          </p:cNvCxnSpPr>
          <p:nvPr/>
        </p:nvCxnSpPr>
        <p:spPr>
          <a:xfrm>
            <a:off x="6043963" y="2956750"/>
            <a:ext cx="0" cy="2045692"/>
          </a:xfrm>
          <a:prstGeom prst="straightConnector1">
            <a:avLst/>
          </a:prstGeom>
          <a:ln w="57150">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10854F3-6F69-0345-A2FE-AB26D94A047E}"/>
              </a:ext>
            </a:extLst>
          </p:cNvPr>
          <p:cNvSpPr txBox="1"/>
          <p:nvPr/>
        </p:nvSpPr>
        <p:spPr>
          <a:xfrm>
            <a:off x="6071039" y="3416365"/>
            <a:ext cx="2033053" cy="849463"/>
          </a:xfrm>
          <a:prstGeom prst="rect">
            <a:avLst/>
          </a:prstGeom>
          <a:noFill/>
        </p:spPr>
        <p:txBody>
          <a:bodyPr wrap="square" lIns="182880" tIns="146304" rIns="182880" bIns="146304" rtlCol="0">
            <a:spAutoFit/>
          </a:bodyPr>
          <a:lstStyle/>
          <a:p>
            <a:pPr>
              <a:lnSpc>
                <a:spcPct val="90000"/>
              </a:lnSpc>
              <a:spcAft>
                <a:spcPts val="1800"/>
              </a:spcAft>
            </a:pP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コンテナへの</a:t>
            </a:r>
            <a:r>
              <a:rPr lang="en-US" sz="2000" dirty="0">
                <a:gradFill>
                  <a:gsLst>
                    <a:gs pos="2917">
                      <a:schemeClr val="tx1"/>
                    </a:gs>
                    <a:gs pos="30000">
                      <a:schemeClr val="tx1"/>
                    </a:gs>
                  </a:gsLst>
                  <a:lin ang="5400000" scaled="0"/>
                </a:gradFill>
              </a:rPr>
              <a:t> SIGTERM </a:t>
            </a: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送信</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cxnSp>
        <p:nvCxnSpPr>
          <p:cNvPr id="25" name="Straight Arrow Connector 24">
            <a:extLst>
              <a:ext uri="{FF2B5EF4-FFF2-40B4-BE49-F238E27FC236}">
                <a16:creationId xmlns:a16="http://schemas.microsoft.com/office/drawing/2014/main" id="{C410575B-BE6C-4F45-853C-516225D926D0}"/>
              </a:ext>
            </a:extLst>
          </p:cNvPr>
          <p:cNvCxnSpPr>
            <a:cxnSpLocks/>
          </p:cNvCxnSpPr>
          <p:nvPr/>
        </p:nvCxnSpPr>
        <p:spPr>
          <a:xfrm>
            <a:off x="8744959" y="2964340"/>
            <a:ext cx="0" cy="2045692"/>
          </a:xfrm>
          <a:prstGeom prst="straightConnector1">
            <a:avLst/>
          </a:prstGeom>
          <a:ln w="57150">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EFE19E5-F462-DC4A-9D25-03DB74CAD124}"/>
              </a:ext>
            </a:extLst>
          </p:cNvPr>
          <p:cNvSpPr txBox="1"/>
          <p:nvPr/>
        </p:nvSpPr>
        <p:spPr>
          <a:xfrm>
            <a:off x="8772035" y="3285455"/>
            <a:ext cx="2421836" cy="1126462"/>
          </a:xfrm>
          <a:prstGeom prst="rect">
            <a:avLst/>
          </a:prstGeom>
          <a:noFill/>
        </p:spPr>
        <p:txBody>
          <a:bodyPr wrap="square" lIns="182880" tIns="146304" rIns="182880" bIns="146304" rtlCol="0">
            <a:spAutoFit/>
          </a:bodyPr>
          <a:lstStyle/>
          <a:p>
            <a:pPr>
              <a:lnSpc>
                <a:spcPct val="90000"/>
              </a:lnSpc>
              <a:spcAft>
                <a:spcPts val="1800"/>
              </a:spcAft>
            </a:pP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タイムアウト後、コンテナへの</a:t>
            </a:r>
            <a:r>
              <a:rPr lang="en-US" sz="2000" dirty="0">
                <a:gradFill>
                  <a:gsLst>
                    <a:gs pos="2917">
                      <a:schemeClr val="tx1"/>
                    </a:gs>
                    <a:gs pos="30000">
                      <a:schemeClr val="tx1"/>
                    </a:gs>
                  </a:gsLst>
                  <a:lin ang="5400000" scaled="0"/>
                </a:gradFill>
              </a:rPr>
              <a:t> SIGKILL </a:t>
            </a: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送信</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sp>
        <p:nvSpPr>
          <p:cNvPr id="27" name="TextBox 26">
            <a:extLst>
              <a:ext uri="{FF2B5EF4-FFF2-40B4-BE49-F238E27FC236}">
                <a16:creationId xmlns:a16="http://schemas.microsoft.com/office/drawing/2014/main" id="{D6D78A82-A30C-D947-9518-7EF8DB6D0E46}"/>
              </a:ext>
            </a:extLst>
          </p:cNvPr>
          <p:cNvSpPr txBox="1"/>
          <p:nvPr/>
        </p:nvSpPr>
        <p:spPr>
          <a:xfrm>
            <a:off x="1915681" y="4606510"/>
            <a:ext cx="2447771" cy="1957459"/>
          </a:xfrm>
          <a:prstGeom prst="rect">
            <a:avLst/>
          </a:prstGeom>
          <a:noFill/>
        </p:spPr>
        <p:txBody>
          <a:bodyPr wrap="square" lIns="182880" tIns="146304" rIns="182880" bIns="146304" rtlCol="0">
            <a:spAutoFit/>
          </a:bodyPr>
          <a:lstStyle/>
          <a:p>
            <a:pPr>
              <a:lnSpc>
                <a:spcPct val="90000"/>
              </a:lnSpc>
              <a:spcAft>
                <a:spcPts val="1800"/>
              </a:spcAft>
            </a:pPr>
            <a:r>
              <a:rPr lang="en-US" sz="2000" dirty="0">
                <a:gradFill>
                  <a:gsLst>
                    <a:gs pos="2917">
                      <a:schemeClr val="tx1"/>
                    </a:gs>
                    <a:gs pos="30000">
                      <a:schemeClr val="tx1"/>
                    </a:gs>
                  </a:gsLst>
                  <a:lin ang="5400000" scaled="0"/>
                </a:gradFill>
              </a:rPr>
              <a:t>ECS </a:t>
            </a: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はコンテナを停止する前に対象のコンテナが処理中の作業を安全に停止できるチャンスを与える</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63235754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AB0915-2997-B047-928B-851388005838}"/>
              </a:ext>
            </a:extLst>
          </p:cNvPr>
          <p:cNvSpPr txBox="1"/>
          <p:nvPr/>
        </p:nvSpPr>
        <p:spPr>
          <a:xfrm>
            <a:off x="2058224" y="3028202"/>
            <a:ext cx="2301904" cy="707886"/>
          </a:xfrm>
          <a:prstGeom prst="rect">
            <a:avLst/>
          </a:prstGeom>
          <a:noFill/>
        </p:spPr>
        <p:txBody>
          <a:bodyPr wrap="square" rtlCol="0">
            <a:spAutoFit/>
          </a:bodyPr>
          <a:lstStyle/>
          <a:p>
            <a:pPr algn="ctr"/>
            <a:r>
              <a:rPr lang="en-US" sz="2000" dirty="0"/>
              <a:t>Amazon Elastic Container Service</a:t>
            </a:r>
          </a:p>
        </p:txBody>
      </p:sp>
      <p:pic>
        <p:nvPicPr>
          <p:cNvPr id="7" name="Graphic 6">
            <a:extLst>
              <a:ext uri="{FF2B5EF4-FFF2-40B4-BE49-F238E27FC236}">
                <a16:creationId xmlns:a16="http://schemas.microsoft.com/office/drawing/2014/main" id="{6ABB1C8C-B7F7-0546-93B8-CBE28379C1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4562" y="1860171"/>
            <a:ext cx="1087981" cy="1087981"/>
          </a:xfrm>
          <a:prstGeom prst="rect">
            <a:avLst/>
          </a:prstGeom>
        </p:spPr>
      </p:pic>
      <p:sp>
        <p:nvSpPr>
          <p:cNvPr id="8" name="Rectangle 7">
            <a:extLst>
              <a:ext uri="{FF2B5EF4-FFF2-40B4-BE49-F238E27FC236}">
                <a16:creationId xmlns:a16="http://schemas.microsoft.com/office/drawing/2014/main" id="{DE36D1E7-9A08-134A-969A-A5045AEC419D}"/>
              </a:ext>
            </a:extLst>
          </p:cNvPr>
          <p:cNvSpPr/>
          <p:nvPr/>
        </p:nvSpPr>
        <p:spPr bwMode="auto">
          <a:xfrm>
            <a:off x="5253587" y="1860171"/>
            <a:ext cx="4858056" cy="3384492"/>
          </a:xfrm>
          <a:prstGeom prst="rect">
            <a:avLst/>
          </a:prstGeom>
          <a:noFill/>
          <a:ln w="539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sp>
        <p:nvSpPr>
          <p:cNvPr id="9" name="Cube 8">
            <a:extLst>
              <a:ext uri="{FF2B5EF4-FFF2-40B4-BE49-F238E27FC236}">
                <a16:creationId xmlns:a16="http://schemas.microsoft.com/office/drawing/2014/main" id="{24F0D8D5-273F-0047-8988-1E02D6DF58C1}"/>
              </a:ext>
            </a:extLst>
          </p:cNvPr>
          <p:cNvSpPr/>
          <p:nvPr/>
        </p:nvSpPr>
        <p:spPr bwMode="auto">
          <a:xfrm>
            <a:off x="5565063" y="3163624"/>
            <a:ext cx="1761730" cy="572464"/>
          </a:xfrm>
          <a:prstGeom prst="cube">
            <a:avLst>
              <a:gd name="adj" fmla="val 65907"/>
            </a:avLst>
          </a:prstGeom>
          <a:solidFill>
            <a:schemeClr val="bg2">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sp>
        <p:nvSpPr>
          <p:cNvPr id="10" name="TextBox 9">
            <a:extLst>
              <a:ext uri="{FF2B5EF4-FFF2-40B4-BE49-F238E27FC236}">
                <a16:creationId xmlns:a16="http://schemas.microsoft.com/office/drawing/2014/main" id="{99D89E92-9980-CC48-A61B-87848D6352E7}"/>
              </a:ext>
            </a:extLst>
          </p:cNvPr>
          <p:cNvSpPr txBox="1"/>
          <p:nvPr/>
        </p:nvSpPr>
        <p:spPr>
          <a:xfrm>
            <a:off x="7398560" y="1939433"/>
            <a:ext cx="2713087" cy="580159"/>
          </a:xfrm>
          <a:prstGeom prst="rect">
            <a:avLst/>
          </a:prstGeom>
          <a:noFill/>
        </p:spPr>
        <p:txBody>
          <a:bodyPr wrap="square" lIns="182880" tIns="146304" rIns="182880" bIns="146304" rtlCol="0">
            <a:spAutoFit/>
          </a:bodyPr>
          <a:lstStyle/>
          <a:p>
            <a:pPr>
              <a:lnSpc>
                <a:spcPct val="90000"/>
              </a:lnSpc>
              <a:spcAft>
                <a:spcPts val="1800"/>
              </a:spcAft>
            </a:pPr>
            <a:r>
              <a:rPr lang="en-US" sz="2000" dirty="0">
                <a:gradFill>
                  <a:gsLst>
                    <a:gs pos="2917">
                      <a:schemeClr val="tx1"/>
                    </a:gs>
                    <a:gs pos="30000">
                      <a:schemeClr val="tx1"/>
                    </a:gs>
                  </a:gsLst>
                  <a:lin ang="5400000" scaled="0"/>
                </a:gradFill>
              </a:rPr>
              <a:t>ECS </a:t>
            </a: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エージェント</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sp>
        <p:nvSpPr>
          <p:cNvPr id="11" name="TextBox 10">
            <a:extLst>
              <a:ext uri="{FF2B5EF4-FFF2-40B4-BE49-F238E27FC236}">
                <a16:creationId xmlns:a16="http://schemas.microsoft.com/office/drawing/2014/main" id="{27243783-91A1-6546-BEFA-8A0AEF36FAA0}"/>
              </a:ext>
            </a:extLst>
          </p:cNvPr>
          <p:cNvSpPr txBox="1"/>
          <p:nvPr/>
        </p:nvSpPr>
        <p:spPr>
          <a:xfrm>
            <a:off x="5226512" y="1287707"/>
            <a:ext cx="2465205" cy="580159"/>
          </a:xfrm>
          <a:prstGeom prst="rect">
            <a:avLst/>
          </a:prstGeom>
          <a:noFill/>
        </p:spPr>
        <p:txBody>
          <a:bodyPr wrap="square" lIns="182880" tIns="146304" rIns="182880" bIns="146304" rtlCol="0">
            <a:spAutoFit/>
          </a:bodyPr>
          <a:lstStyle/>
          <a:p>
            <a:pPr>
              <a:lnSpc>
                <a:spcPct val="90000"/>
              </a:lnSpc>
              <a:spcAft>
                <a:spcPts val="1800"/>
              </a:spcAft>
            </a:pPr>
            <a:r>
              <a:rPr lang="en-US" sz="2000" dirty="0">
                <a:gradFill>
                  <a:gsLst>
                    <a:gs pos="2917">
                      <a:schemeClr val="tx1"/>
                    </a:gs>
                    <a:gs pos="30000">
                      <a:schemeClr val="tx1"/>
                    </a:gs>
                  </a:gsLst>
                  <a:lin ang="5400000" scaled="0"/>
                </a:gradFill>
              </a:rPr>
              <a:t>EC2 </a:t>
            </a: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インスタンス</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sp>
        <p:nvSpPr>
          <p:cNvPr id="12" name="Cube 11">
            <a:extLst>
              <a:ext uri="{FF2B5EF4-FFF2-40B4-BE49-F238E27FC236}">
                <a16:creationId xmlns:a16="http://schemas.microsoft.com/office/drawing/2014/main" id="{2901ABFF-C296-7B4E-A63D-BCD56B954ED6}"/>
              </a:ext>
            </a:extLst>
          </p:cNvPr>
          <p:cNvSpPr/>
          <p:nvPr/>
        </p:nvSpPr>
        <p:spPr bwMode="auto">
          <a:xfrm>
            <a:off x="5594372" y="2028480"/>
            <a:ext cx="1728033" cy="424256"/>
          </a:xfrm>
          <a:prstGeom prst="cube">
            <a:avLst>
              <a:gd name="adj" fmla="val 70857"/>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cxnSp>
        <p:nvCxnSpPr>
          <p:cNvPr id="13" name="Straight Arrow Connector 12">
            <a:extLst>
              <a:ext uri="{FF2B5EF4-FFF2-40B4-BE49-F238E27FC236}">
                <a16:creationId xmlns:a16="http://schemas.microsoft.com/office/drawing/2014/main" id="{B5BCE292-1C54-FB4C-A4A6-43333091C80C}"/>
              </a:ext>
            </a:extLst>
          </p:cNvPr>
          <p:cNvCxnSpPr>
            <a:cxnSpLocks/>
          </p:cNvCxnSpPr>
          <p:nvPr/>
        </p:nvCxnSpPr>
        <p:spPr>
          <a:xfrm>
            <a:off x="3880515" y="2190683"/>
            <a:ext cx="1713858" cy="0"/>
          </a:xfrm>
          <a:prstGeom prst="straightConnector1">
            <a:avLst/>
          </a:prstGeom>
          <a:ln w="57150">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7096369-40BF-C74F-8C06-6D6F166B062A}"/>
              </a:ext>
            </a:extLst>
          </p:cNvPr>
          <p:cNvSpPr txBox="1"/>
          <p:nvPr/>
        </p:nvSpPr>
        <p:spPr>
          <a:xfrm>
            <a:off x="7440916" y="3040975"/>
            <a:ext cx="1470002" cy="849463"/>
          </a:xfrm>
          <a:prstGeom prst="rect">
            <a:avLst/>
          </a:prstGeom>
          <a:noFill/>
        </p:spPr>
        <p:txBody>
          <a:bodyPr wrap="square" lIns="182880" tIns="146304" rIns="182880" bIns="146304" rtlCol="0">
            <a:spAutoFit/>
          </a:bodyPr>
          <a:lstStyle/>
          <a:p>
            <a:pPr>
              <a:lnSpc>
                <a:spcPct val="90000"/>
              </a:lnSpc>
              <a:spcAft>
                <a:spcPts val="1800"/>
              </a:spcAft>
            </a:pP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実行中のコンテナ</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sp>
        <p:nvSpPr>
          <p:cNvPr id="16" name="Cube 15">
            <a:extLst>
              <a:ext uri="{FF2B5EF4-FFF2-40B4-BE49-F238E27FC236}">
                <a16:creationId xmlns:a16="http://schemas.microsoft.com/office/drawing/2014/main" id="{8F3126F6-778E-7443-9D9A-FD971C8AA8D9}"/>
              </a:ext>
            </a:extLst>
          </p:cNvPr>
          <p:cNvSpPr/>
          <p:nvPr/>
        </p:nvSpPr>
        <p:spPr bwMode="auto">
          <a:xfrm>
            <a:off x="5560675" y="4303991"/>
            <a:ext cx="1761730" cy="572464"/>
          </a:xfrm>
          <a:prstGeom prst="cube">
            <a:avLst>
              <a:gd name="adj" fmla="val 65907"/>
            </a:avLst>
          </a:prstGeom>
          <a:noFill/>
          <a:ln w="34925">
            <a:solidFill>
              <a:srgbClr val="94949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sp>
        <p:nvSpPr>
          <p:cNvPr id="17" name="Cube 16">
            <a:extLst>
              <a:ext uri="{FF2B5EF4-FFF2-40B4-BE49-F238E27FC236}">
                <a16:creationId xmlns:a16="http://schemas.microsoft.com/office/drawing/2014/main" id="{92791BED-58B1-7A4B-B3D1-32635E65021A}"/>
              </a:ext>
            </a:extLst>
          </p:cNvPr>
          <p:cNvSpPr/>
          <p:nvPr/>
        </p:nvSpPr>
        <p:spPr bwMode="auto">
          <a:xfrm>
            <a:off x="5560675" y="5839862"/>
            <a:ext cx="1761730" cy="572464"/>
          </a:xfrm>
          <a:prstGeom prst="cube">
            <a:avLst>
              <a:gd name="adj" fmla="val 65907"/>
            </a:avLst>
          </a:prstGeom>
          <a:noFill/>
          <a:ln w="34925">
            <a:solidFill>
              <a:srgbClr val="94949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sp>
        <p:nvSpPr>
          <p:cNvPr id="18" name="TextBox 17">
            <a:extLst>
              <a:ext uri="{FF2B5EF4-FFF2-40B4-BE49-F238E27FC236}">
                <a16:creationId xmlns:a16="http://schemas.microsoft.com/office/drawing/2014/main" id="{379C5E2A-F0DA-A046-A023-0A6E5F02C857}"/>
              </a:ext>
            </a:extLst>
          </p:cNvPr>
          <p:cNvSpPr txBox="1"/>
          <p:nvPr/>
        </p:nvSpPr>
        <p:spPr>
          <a:xfrm>
            <a:off x="1768890" y="6849143"/>
            <a:ext cx="2820956" cy="707886"/>
          </a:xfrm>
          <a:prstGeom prst="rect">
            <a:avLst/>
          </a:prstGeom>
          <a:noFill/>
        </p:spPr>
        <p:txBody>
          <a:bodyPr wrap="square" rtlCol="0">
            <a:spAutoFit/>
          </a:bodyPr>
          <a:lstStyle/>
          <a:p>
            <a:pPr algn="ctr"/>
            <a:r>
              <a:rPr lang="en-US" sz="2000" dirty="0"/>
              <a:t>Amazon Elastic Container Registry</a:t>
            </a:r>
          </a:p>
        </p:txBody>
      </p:sp>
      <p:pic>
        <p:nvPicPr>
          <p:cNvPr id="19" name="Graphic 18">
            <a:extLst>
              <a:ext uri="{FF2B5EF4-FFF2-40B4-BE49-F238E27FC236}">
                <a16:creationId xmlns:a16="http://schemas.microsoft.com/office/drawing/2014/main" id="{4ECCA22A-47A3-A842-BF10-D17BF88F6A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14562" y="5615550"/>
            <a:ext cx="1087981" cy="1087981"/>
          </a:xfrm>
          <a:prstGeom prst="rect">
            <a:avLst/>
          </a:prstGeom>
        </p:spPr>
      </p:pic>
      <p:sp>
        <p:nvSpPr>
          <p:cNvPr id="20" name="TextBox 19">
            <a:extLst>
              <a:ext uri="{FF2B5EF4-FFF2-40B4-BE49-F238E27FC236}">
                <a16:creationId xmlns:a16="http://schemas.microsoft.com/office/drawing/2014/main" id="{9436473E-A4AD-A64E-A49F-A6B05E74C255}"/>
              </a:ext>
            </a:extLst>
          </p:cNvPr>
          <p:cNvSpPr txBox="1"/>
          <p:nvPr/>
        </p:nvSpPr>
        <p:spPr>
          <a:xfrm>
            <a:off x="7436638" y="4166403"/>
            <a:ext cx="2675005" cy="849463"/>
          </a:xfrm>
          <a:prstGeom prst="rect">
            <a:avLst/>
          </a:prstGeom>
          <a:noFill/>
        </p:spPr>
        <p:txBody>
          <a:bodyPr wrap="square" lIns="182880" tIns="146304" rIns="182880" bIns="146304" rtlCol="0">
            <a:spAutoFit/>
          </a:bodyPr>
          <a:lstStyle/>
          <a:p>
            <a:pPr>
              <a:lnSpc>
                <a:spcPct val="90000"/>
              </a:lnSpc>
              <a:spcAft>
                <a:spcPts val="1800"/>
              </a:spcAft>
            </a:pP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コンテナイメージのローカルキャッシュ</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sp>
        <p:nvSpPr>
          <p:cNvPr id="21" name="TextBox 20">
            <a:extLst>
              <a:ext uri="{FF2B5EF4-FFF2-40B4-BE49-F238E27FC236}">
                <a16:creationId xmlns:a16="http://schemas.microsoft.com/office/drawing/2014/main" id="{919BBE8D-2278-8C4E-850A-6B74FF3F4C6E}"/>
              </a:ext>
            </a:extLst>
          </p:cNvPr>
          <p:cNvSpPr txBox="1"/>
          <p:nvPr/>
        </p:nvSpPr>
        <p:spPr>
          <a:xfrm>
            <a:off x="7436637" y="5742806"/>
            <a:ext cx="2944485" cy="849463"/>
          </a:xfrm>
          <a:prstGeom prst="rect">
            <a:avLst/>
          </a:prstGeom>
          <a:noFill/>
        </p:spPr>
        <p:txBody>
          <a:bodyPr wrap="square" lIns="182880" tIns="146304" rIns="182880" bIns="146304" rtlCol="0">
            <a:spAutoFit/>
          </a:bodyPr>
          <a:lstStyle/>
          <a:p>
            <a:pPr>
              <a:lnSpc>
                <a:spcPct val="90000"/>
              </a:lnSpc>
              <a:spcAft>
                <a:spcPts val="1800"/>
              </a:spcAft>
            </a:pP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リモートレジストリにあるコンテナイメージ</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cxnSp>
        <p:nvCxnSpPr>
          <p:cNvPr id="22" name="Straight Arrow Connector 21">
            <a:extLst>
              <a:ext uri="{FF2B5EF4-FFF2-40B4-BE49-F238E27FC236}">
                <a16:creationId xmlns:a16="http://schemas.microsoft.com/office/drawing/2014/main" id="{E251DD63-7F3A-144F-9517-06EBC76E7480}"/>
              </a:ext>
            </a:extLst>
          </p:cNvPr>
          <p:cNvCxnSpPr>
            <a:cxnSpLocks/>
          </p:cNvCxnSpPr>
          <p:nvPr/>
        </p:nvCxnSpPr>
        <p:spPr>
          <a:xfrm flipV="1">
            <a:off x="6415045" y="3824512"/>
            <a:ext cx="0" cy="652895"/>
          </a:xfrm>
          <a:prstGeom prst="straightConnector1">
            <a:avLst/>
          </a:prstGeom>
          <a:ln w="57150">
            <a:solidFill>
              <a:schemeClr val="tx1">
                <a:lumMod val="75000"/>
              </a:schemeClr>
            </a:solidFill>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61571D6-0924-9B4F-9786-EC733994BFFF}"/>
              </a:ext>
            </a:extLst>
          </p:cNvPr>
          <p:cNvCxnSpPr>
            <a:cxnSpLocks/>
          </p:cNvCxnSpPr>
          <p:nvPr/>
        </p:nvCxnSpPr>
        <p:spPr>
          <a:xfrm flipV="1">
            <a:off x="6415045" y="4981904"/>
            <a:ext cx="0" cy="1030013"/>
          </a:xfrm>
          <a:prstGeom prst="straightConnector1">
            <a:avLst/>
          </a:prstGeom>
          <a:ln w="57150">
            <a:solidFill>
              <a:schemeClr val="tx1">
                <a:lumMod val="75000"/>
              </a:schemeClr>
            </a:solidFill>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66776B9-1C50-7749-A1EE-450624BBAAF8}"/>
              </a:ext>
            </a:extLst>
          </p:cNvPr>
          <p:cNvSpPr txBox="1"/>
          <p:nvPr/>
        </p:nvSpPr>
        <p:spPr>
          <a:xfrm>
            <a:off x="10398519" y="3344105"/>
            <a:ext cx="3478842" cy="1688154"/>
          </a:xfrm>
          <a:prstGeom prst="rect">
            <a:avLst/>
          </a:prstGeom>
          <a:noFill/>
        </p:spPr>
        <p:txBody>
          <a:bodyPr wrap="square" lIns="182880" tIns="146304" rIns="182880" bIns="146304" rtlCol="0">
            <a:spAutoFit/>
          </a:bodyPr>
          <a:lstStyle/>
          <a:p>
            <a:pPr>
              <a:lnSpc>
                <a:spcPct val="90000"/>
              </a:lnSpc>
              <a:spcAft>
                <a:spcPts val="1800"/>
              </a:spcAft>
            </a:pPr>
            <a:r>
              <a:rPr lang="en-US" sz="2000" dirty="0" err="1">
                <a:gradFill>
                  <a:gsLst>
                    <a:gs pos="2917">
                      <a:schemeClr val="tx1"/>
                    </a:gs>
                    <a:gs pos="30000">
                      <a:schemeClr val="tx1"/>
                    </a:gs>
                  </a:gsLst>
                  <a:lin ang="5400000" scaled="0"/>
                </a:gradFill>
                <a:latin typeface="Meiryo" panose="020B0604030504040204" pitchFamily="34" charset="-128"/>
                <a:ea typeface="Meiryo" panose="020B0604030504040204" pitchFamily="34" charset="-128"/>
              </a:rPr>
              <a:t>リモートレジストリからのイメージダウンロードは、ローカルキャッシュ利用と比較してコンテナ実行までにより長い時間がかかる</a:t>
            </a:r>
            <a:endParaRPr lang="en-US" sz="2000" dirty="0">
              <a:gradFill>
                <a:gsLst>
                  <a:gs pos="2917">
                    <a:schemeClr val="tx1"/>
                  </a:gs>
                  <a:gs pos="30000">
                    <a:schemeClr val="tx1"/>
                  </a:gs>
                </a:gsLst>
                <a:lin ang="5400000" scaled="0"/>
              </a:gradFill>
              <a:latin typeface="Meiryo" panose="020B0604030504040204" pitchFamily="34" charset="-128"/>
              <a:ea typeface="Meiryo" panose="020B0604030504040204" pitchFamily="34" charset="-128"/>
            </a:endParaRPr>
          </a:p>
        </p:txBody>
      </p:sp>
      <p:cxnSp>
        <p:nvCxnSpPr>
          <p:cNvPr id="30" name="Straight Arrow Connector 29">
            <a:extLst>
              <a:ext uri="{FF2B5EF4-FFF2-40B4-BE49-F238E27FC236}">
                <a16:creationId xmlns:a16="http://schemas.microsoft.com/office/drawing/2014/main" id="{32023E52-AD9B-2A48-AA0A-582563FDDBE5}"/>
              </a:ext>
            </a:extLst>
          </p:cNvPr>
          <p:cNvCxnSpPr>
            <a:cxnSpLocks/>
          </p:cNvCxnSpPr>
          <p:nvPr/>
        </p:nvCxnSpPr>
        <p:spPr>
          <a:xfrm>
            <a:off x="3880515" y="6131067"/>
            <a:ext cx="1532313" cy="0"/>
          </a:xfrm>
          <a:prstGeom prst="straightConnector1">
            <a:avLst/>
          </a:prstGeom>
          <a:ln w="57150">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099D7D5-9BCC-F140-BD79-2253377CBAE6}"/>
              </a:ext>
            </a:extLst>
          </p:cNvPr>
          <p:cNvCxnSpPr>
            <a:cxnSpLocks/>
          </p:cNvCxnSpPr>
          <p:nvPr/>
        </p:nvCxnSpPr>
        <p:spPr>
          <a:xfrm>
            <a:off x="6415045" y="2442226"/>
            <a:ext cx="0" cy="598749"/>
          </a:xfrm>
          <a:prstGeom prst="straightConnector1">
            <a:avLst/>
          </a:prstGeom>
          <a:ln w="57150">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08171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A322A45D-1334-2140-8B8F-23F7DB889E65}"/>
              </a:ext>
            </a:extLst>
          </p:cNvPr>
          <p:cNvSpPr/>
          <p:nvPr/>
        </p:nvSpPr>
        <p:spPr bwMode="auto">
          <a:xfrm>
            <a:off x="1453982" y="865779"/>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48" name="Rectangle 47">
            <a:extLst>
              <a:ext uri="{FF2B5EF4-FFF2-40B4-BE49-F238E27FC236}">
                <a16:creationId xmlns:a16="http://schemas.microsoft.com/office/drawing/2014/main" id="{A957236C-2DB9-5247-8D2F-28735BF30A46}"/>
              </a:ext>
            </a:extLst>
          </p:cNvPr>
          <p:cNvSpPr/>
          <p:nvPr/>
        </p:nvSpPr>
        <p:spPr bwMode="auto">
          <a:xfrm>
            <a:off x="2229772" y="865779"/>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49" name="Rectangle 48">
            <a:extLst>
              <a:ext uri="{FF2B5EF4-FFF2-40B4-BE49-F238E27FC236}">
                <a16:creationId xmlns:a16="http://schemas.microsoft.com/office/drawing/2014/main" id="{3FA231C7-3D28-3841-83E0-A6B31F082B5C}"/>
              </a:ext>
            </a:extLst>
          </p:cNvPr>
          <p:cNvSpPr/>
          <p:nvPr/>
        </p:nvSpPr>
        <p:spPr bwMode="auto">
          <a:xfrm>
            <a:off x="3005562" y="865779"/>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0" name="Rectangle 49">
            <a:extLst>
              <a:ext uri="{FF2B5EF4-FFF2-40B4-BE49-F238E27FC236}">
                <a16:creationId xmlns:a16="http://schemas.microsoft.com/office/drawing/2014/main" id="{B6D15CE8-1868-DC42-8D7F-786D157D22F8}"/>
              </a:ext>
            </a:extLst>
          </p:cNvPr>
          <p:cNvSpPr/>
          <p:nvPr/>
        </p:nvSpPr>
        <p:spPr bwMode="auto">
          <a:xfrm>
            <a:off x="3781352" y="865778"/>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1" name="Rectangle 50">
            <a:extLst>
              <a:ext uri="{FF2B5EF4-FFF2-40B4-BE49-F238E27FC236}">
                <a16:creationId xmlns:a16="http://schemas.microsoft.com/office/drawing/2014/main" id="{59C55648-62A9-7D4A-B396-28AFEF571279}"/>
              </a:ext>
            </a:extLst>
          </p:cNvPr>
          <p:cNvSpPr/>
          <p:nvPr/>
        </p:nvSpPr>
        <p:spPr bwMode="auto">
          <a:xfrm>
            <a:off x="1453982" y="1468185"/>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2" name="Rectangle 51">
            <a:extLst>
              <a:ext uri="{FF2B5EF4-FFF2-40B4-BE49-F238E27FC236}">
                <a16:creationId xmlns:a16="http://schemas.microsoft.com/office/drawing/2014/main" id="{E8E35225-9949-A44A-A76A-B7D477A72A87}"/>
              </a:ext>
            </a:extLst>
          </p:cNvPr>
          <p:cNvSpPr/>
          <p:nvPr/>
        </p:nvSpPr>
        <p:spPr bwMode="auto">
          <a:xfrm>
            <a:off x="2229772" y="1468186"/>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3" name="Rectangle 52">
            <a:extLst>
              <a:ext uri="{FF2B5EF4-FFF2-40B4-BE49-F238E27FC236}">
                <a16:creationId xmlns:a16="http://schemas.microsoft.com/office/drawing/2014/main" id="{8AFE5B2C-DA6B-2C49-BF9A-3423ED5064A3}"/>
              </a:ext>
            </a:extLst>
          </p:cNvPr>
          <p:cNvSpPr/>
          <p:nvPr/>
        </p:nvSpPr>
        <p:spPr bwMode="auto">
          <a:xfrm>
            <a:off x="3005562" y="1468185"/>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4" name="Rectangle 53">
            <a:extLst>
              <a:ext uri="{FF2B5EF4-FFF2-40B4-BE49-F238E27FC236}">
                <a16:creationId xmlns:a16="http://schemas.microsoft.com/office/drawing/2014/main" id="{879F6CC6-AF45-E441-B7C8-92F72FF28736}"/>
              </a:ext>
            </a:extLst>
          </p:cNvPr>
          <p:cNvSpPr/>
          <p:nvPr/>
        </p:nvSpPr>
        <p:spPr bwMode="auto">
          <a:xfrm>
            <a:off x="3781352" y="1468185"/>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5" name="Rectangle 54">
            <a:extLst>
              <a:ext uri="{FF2B5EF4-FFF2-40B4-BE49-F238E27FC236}">
                <a16:creationId xmlns:a16="http://schemas.microsoft.com/office/drawing/2014/main" id="{7717AFF6-5250-D143-82A3-E03C73E6E94A}"/>
              </a:ext>
            </a:extLst>
          </p:cNvPr>
          <p:cNvSpPr/>
          <p:nvPr/>
        </p:nvSpPr>
        <p:spPr bwMode="auto">
          <a:xfrm>
            <a:off x="1453982" y="2965759"/>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6" name="Rectangle 55">
            <a:extLst>
              <a:ext uri="{FF2B5EF4-FFF2-40B4-BE49-F238E27FC236}">
                <a16:creationId xmlns:a16="http://schemas.microsoft.com/office/drawing/2014/main" id="{5BD44F2E-E928-A04F-AE14-2947209FF189}"/>
              </a:ext>
            </a:extLst>
          </p:cNvPr>
          <p:cNvSpPr/>
          <p:nvPr/>
        </p:nvSpPr>
        <p:spPr bwMode="auto">
          <a:xfrm>
            <a:off x="2229772" y="2965760"/>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7" name="Rectangle 56">
            <a:extLst>
              <a:ext uri="{FF2B5EF4-FFF2-40B4-BE49-F238E27FC236}">
                <a16:creationId xmlns:a16="http://schemas.microsoft.com/office/drawing/2014/main" id="{3AA9249B-ACDF-DF41-B62D-6EA5CCAD7567}"/>
              </a:ext>
            </a:extLst>
          </p:cNvPr>
          <p:cNvSpPr/>
          <p:nvPr/>
        </p:nvSpPr>
        <p:spPr bwMode="auto">
          <a:xfrm>
            <a:off x="3005562" y="2965759"/>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8" name="Rectangle 57">
            <a:extLst>
              <a:ext uri="{FF2B5EF4-FFF2-40B4-BE49-F238E27FC236}">
                <a16:creationId xmlns:a16="http://schemas.microsoft.com/office/drawing/2014/main" id="{5A1DC1B4-AE82-5B4A-AFC3-79CB977E9518}"/>
              </a:ext>
            </a:extLst>
          </p:cNvPr>
          <p:cNvSpPr/>
          <p:nvPr/>
        </p:nvSpPr>
        <p:spPr bwMode="auto">
          <a:xfrm>
            <a:off x="3781352" y="2965758"/>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9" name="Rectangle 58">
            <a:extLst>
              <a:ext uri="{FF2B5EF4-FFF2-40B4-BE49-F238E27FC236}">
                <a16:creationId xmlns:a16="http://schemas.microsoft.com/office/drawing/2014/main" id="{57BCFB12-78A1-FB4D-9D26-C36F712919AF}"/>
              </a:ext>
            </a:extLst>
          </p:cNvPr>
          <p:cNvSpPr/>
          <p:nvPr/>
        </p:nvSpPr>
        <p:spPr bwMode="auto">
          <a:xfrm>
            <a:off x="1453982" y="3568165"/>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60" name="Rectangle 59">
            <a:extLst>
              <a:ext uri="{FF2B5EF4-FFF2-40B4-BE49-F238E27FC236}">
                <a16:creationId xmlns:a16="http://schemas.microsoft.com/office/drawing/2014/main" id="{703C0D46-F504-494E-8380-EF9568B3A777}"/>
              </a:ext>
            </a:extLst>
          </p:cNvPr>
          <p:cNvSpPr/>
          <p:nvPr/>
        </p:nvSpPr>
        <p:spPr bwMode="auto">
          <a:xfrm>
            <a:off x="2229772" y="3568166"/>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61" name="Rectangle 60">
            <a:extLst>
              <a:ext uri="{FF2B5EF4-FFF2-40B4-BE49-F238E27FC236}">
                <a16:creationId xmlns:a16="http://schemas.microsoft.com/office/drawing/2014/main" id="{257011A9-E843-BE40-A3FF-2E5BDC6DA7DA}"/>
              </a:ext>
            </a:extLst>
          </p:cNvPr>
          <p:cNvSpPr/>
          <p:nvPr/>
        </p:nvSpPr>
        <p:spPr bwMode="auto">
          <a:xfrm>
            <a:off x="3005562" y="3568165"/>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62" name="Rectangle 61">
            <a:extLst>
              <a:ext uri="{FF2B5EF4-FFF2-40B4-BE49-F238E27FC236}">
                <a16:creationId xmlns:a16="http://schemas.microsoft.com/office/drawing/2014/main" id="{443D19D6-990E-5A49-9155-B9D294D42FC6}"/>
              </a:ext>
            </a:extLst>
          </p:cNvPr>
          <p:cNvSpPr/>
          <p:nvPr/>
        </p:nvSpPr>
        <p:spPr bwMode="auto">
          <a:xfrm>
            <a:off x="3781352" y="3568165"/>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63" name="Rectangle 62">
            <a:extLst>
              <a:ext uri="{FF2B5EF4-FFF2-40B4-BE49-F238E27FC236}">
                <a16:creationId xmlns:a16="http://schemas.microsoft.com/office/drawing/2014/main" id="{FE12D7FE-64FE-3947-AF6D-54068118D6EF}"/>
              </a:ext>
            </a:extLst>
          </p:cNvPr>
          <p:cNvSpPr/>
          <p:nvPr/>
        </p:nvSpPr>
        <p:spPr bwMode="auto">
          <a:xfrm>
            <a:off x="1453982" y="5069222"/>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64" name="Rectangle 63">
            <a:extLst>
              <a:ext uri="{FF2B5EF4-FFF2-40B4-BE49-F238E27FC236}">
                <a16:creationId xmlns:a16="http://schemas.microsoft.com/office/drawing/2014/main" id="{4AF23BD5-C1D5-7045-8653-FA6A64CBFF9F}"/>
              </a:ext>
            </a:extLst>
          </p:cNvPr>
          <p:cNvSpPr/>
          <p:nvPr/>
        </p:nvSpPr>
        <p:spPr bwMode="auto">
          <a:xfrm>
            <a:off x="2229772" y="5069222"/>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65" name="Rectangle 64">
            <a:extLst>
              <a:ext uri="{FF2B5EF4-FFF2-40B4-BE49-F238E27FC236}">
                <a16:creationId xmlns:a16="http://schemas.microsoft.com/office/drawing/2014/main" id="{9BB93062-C147-EB47-99F9-30D4D53DED61}"/>
              </a:ext>
            </a:extLst>
          </p:cNvPr>
          <p:cNvSpPr/>
          <p:nvPr/>
        </p:nvSpPr>
        <p:spPr bwMode="auto">
          <a:xfrm>
            <a:off x="3005562" y="5069222"/>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66" name="Rectangle 65">
            <a:extLst>
              <a:ext uri="{FF2B5EF4-FFF2-40B4-BE49-F238E27FC236}">
                <a16:creationId xmlns:a16="http://schemas.microsoft.com/office/drawing/2014/main" id="{17D7EA4F-39EC-EE48-9B8D-34DC9396FD64}"/>
              </a:ext>
            </a:extLst>
          </p:cNvPr>
          <p:cNvSpPr/>
          <p:nvPr/>
        </p:nvSpPr>
        <p:spPr bwMode="auto">
          <a:xfrm>
            <a:off x="3781352" y="5069221"/>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69" name="Rectangle 68">
            <a:extLst>
              <a:ext uri="{FF2B5EF4-FFF2-40B4-BE49-F238E27FC236}">
                <a16:creationId xmlns:a16="http://schemas.microsoft.com/office/drawing/2014/main" id="{01E63B60-46EA-7641-B7B7-0375C55C2083}"/>
              </a:ext>
            </a:extLst>
          </p:cNvPr>
          <p:cNvSpPr/>
          <p:nvPr/>
        </p:nvSpPr>
        <p:spPr bwMode="auto">
          <a:xfrm>
            <a:off x="3005562" y="5671628"/>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70" name="Rectangle 69">
            <a:extLst>
              <a:ext uri="{FF2B5EF4-FFF2-40B4-BE49-F238E27FC236}">
                <a16:creationId xmlns:a16="http://schemas.microsoft.com/office/drawing/2014/main" id="{AB0A768E-5805-9145-8CDB-4FBBA3D0AD08}"/>
              </a:ext>
            </a:extLst>
          </p:cNvPr>
          <p:cNvSpPr/>
          <p:nvPr/>
        </p:nvSpPr>
        <p:spPr bwMode="auto">
          <a:xfrm>
            <a:off x="3781352" y="5671628"/>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71" name="Rectangle 70">
            <a:extLst>
              <a:ext uri="{FF2B5EF4-FFF2-40B4-BE49-F238E27FC236}">
                <a16:creationId xmlns:a16="http://schemas.microsoft.com/office/drawing/2014/main" id="{F852B07D-8023-AE42-8B7C-5B03308BE582}"/>
              </a:ext>
            </a:extLst>
          </p:cNvPr>
          <p:cNvSpPr/>
          <p:nvPr/>
        </p:nvSpPr>
        <p:spPr bwMode="auto">
          <a:xfrm>
            <a:off x="1453982" y="5671627"/>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72" name="Rectangle 71">
            <a:extLst>
              <a:ext uri="{FF2B5EF4-FFF2-40B4-BE49-F238E27FC236}">
                <a16:creationId xmlns:a16="http://schemas.microsoft.com/office/drawing/2014/main" id="{A039CC3F-8888-A148-947C-AF3F7EA8BA22}"/>
              </a:ext>
            </a:extLst>
          </p:cNvPr>
          <p:cNvSpPr/>
          <p:nvPr/>
        </p:nvSpPr>
        <p:spPr bwMode="auto">
          <a:xfrm>
            <a:off x="2229772" y="5671628"/>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73" name="Rectangle 72">
            <a:extLst>
              <a:ext uri="{FF2B5EF4-FFF2-40B4-BE49-F238E27FC236}">
                <a16:creationId xmlns:a16="http://schemas.microsoft.com/office/drawing/2014/main" id="{36733860-3CEB-0C4F-B9BB-3484520B2954}"/>
              </a:ext>
            </a:extLst>
          </p:cNvPr>
          <p:cNvSpPr/>
          <p:nvPr/>
        </p:nvSpPr>
        <p:spPr bwMode="auto">
          <a:xfrm>
            <a:off x="5678430" y="867418"/>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74" name="Rectangle 73">
            <a:extLst>
              <a:ext uri="{FF2B5EF4-FFF2-40B4-BE49-F238E27FC236}">
                <a16:creationId xmlns:a16="http://schemas.microsoft.com/office/drawing/2014/main" id="{B491F47C-2D71-1548-8A95-591E37A6FA19}"/>
              </a:ext>
            </a:extLst>
          </p:cNvPr>
          <p:cNvSpPr/>
          <p:nvPr/>
        </p:nvSpPr>
        <p:spPr bwMode="auto">
          <a:xfrm>
            <a:off x="6454220" y="867419"/>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75" name="Rectangle 74">
            <a:extLst>
              <a:ext uri="{FF2B5EF4-FFF2-40B4-BE49-F238E27FC236}">
                <a16:creationId xmlns:a16="http://schemas.microsoft.com/office/drawing/2014/main" id="{BBCDE4B0-9A7B-164C-959C-818FF9072590}"/>
              </a:ext>
            </a:extLst>
          </p:cNvPr>
          <p:cNvSpPr/>
          <p:nvPr/>
        </p:nvSpPr>
        <p:spPr bwMode="auto">
          <a:xfrm>
            <a:off x="7230010" y="867418"/>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76" name="Rectangle 75">
            <a:extLst>
              <a:ext uri="{FF2B5EF4-FFF2-40B4-BE49-F238E27FC236}">
                <a16:creationId xmlns:a16="http://schemas.microsoft.com/office/drawing/2014/main" id="{33E08CBB-2052-5B41-827D-AEFCFD95E00F}"/>
              </a:ext>
            </a:extLst>
          </p:cNvPr>
          <p:cNvSpPr/>
          <p:nvPr/>
        </p:nvSpPr>
        <p:spPr bwMode="auto">
          <a:xfrm>
            <a:off x="8005800" y="867417"/>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77" name="Rectangle 76">
            <a:extLst>
              <a:ext uri="{FF2B5EF4-FFF2-40B4-BE49-F238E27FC236}">
                <a16:creationId xmlns:a16="http://schemas.microsoft.com/office/drawing/2014/main" id="{59E1860B-5445-8341-B6A6-ECB50A35806D}"/>
              </a:ext>
            </a:extLst>
          </p:cNvPr>
          <p:cNvSpPr/>
          <p:nvPr/>
        </p:nvSpPr>
        <p:spPr bwMode="auto">
          <a:xfrm>
            <a:off x="7230010" y="1469825"/>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78" name="Rectangle 77">
            <a:extLst>
              <a:ext uri="{FF2B5EF4-FFF2-40B4-BE49-F238E27FC236}">
                <a16:creationId xmlns:a16="http://schemas.microsoft.com/office/drawing/2014/main" id="{8314299B-58C1-FF42-983C-68F2686A9353}"/>
              </a:ext>
            </a:extLst>
          </p:cNvPr>
          <p:cNvSpPr/>
          <p:nvPr/>
        </p:nvSpPr>
        <p:spPr bwMode="auto">
          <a:xfrm>
            <a:off x="8005800" y="1469824"/>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81" name="Rectangle 80">
            <a:extLst>
              <a:ext uri="{FF2B5EF4-FFF2-40B4-BE49-F238E27FC236}">
                <a16:creationId xmlns:a16="http://schemas.microsoft.com/office/drawing/2014/main" id="{D3F95E3F-B2AC-1E47-9CA7-016FBD5F7278}"/>
              </a:ext>
            </a:extLst>
          </p:cNvPr>
          <p:cNvSpPr/>
          <p:nvPr/>
        </p:nvSpPr>
        <p:spPr bwMode="auto">
          <a:xfrm>
            <a:off x="5678430" y="1473304"/>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82" name="Rectangle 81">
            <a:extLst>
              <a:ext uri="{FF2B5EF4-FFF2-40B4-BE49-F238E27FC236}">
                <a16:creationId xmlns:a16="http://schemas.microsoft.com/office/drawing/2014/main" id="{604CD50A-A673-9E4E-A221-D5C35D89F6B2}"/>
              </a:ext>
            </a:extLst>
          </p:cNvPr>
          <p:cNvSpPr/>
          <p:nvPr/>
        </p:nvSpPr>
        <p:spPr bwMode="auto">
          <a:xfrm>
            <a:off x="6454220" y="1473303"/>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83" name="Rectangle 82">
            <a:extLst>
              <a:ext uri="{FF2B5EF4-FFF2-40B4-BE49-F238E27FC236}">
                <a16:creationId xmlns:a16="http://schemas.microsoft.com/office/drawing/2014/main" id="{10EE7D69-8DA2-904F-8C3A-1516F499A14D}"/>
              </a:ext>
            </a:extLst>
          </p:cNvPr>
          <p:cNvSpPr/>
          <p:nvPr/>
        </p:nvSpPr>
        <p:spPr bwMode="auto">
          <a:xfrm>
            <a:off x="5678430" y="2967403"/>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84" name="Rectangle 83">
            <a:extLst>
              <a:ext uri="{FF2B5EF4-FFF2-40B4-BE49-F238E27FC236}">
                <a16:creationId xmlns:a16="http://schemas.microsoft.com/office/drawing/2014/main" id="{8E9A9D44-FAAA-8D47-BD46-6A7CCB264EAC}"/>
              </a:ext>
            </a:extLst>
          </p:cNvPr>
          <p:cNvSpPr/>
          <p:nvPr/>
        </p:nvSpPr>
        <p:spPr bwMode="auto">
          <a:xfrm>
            <a:off x="6454220" y="2967404"/>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87" name="Rectangle 86">
            <a:extLst>
              <a:ext uri="{FF2B5EF4-FFF2-40B4-BE49-F238E27FC236}">
                <a16:creationId xmlns:a16="http://schemas.microsoft.com/office/drawing/2014/main" id="{70DCDF57-3880-3348-98DC-A998CDEEFBAC}"/>
              </a:ext>
            </a:extLst>
          </p:cNvPr>
          <p:cNvSpPr/>
          <p:nvPr/>
        </p:nvSpPr>
        <p:spPr bwMode="auto">
          <a:xfrm>
            <a:off x="7230010" y="3569809"/>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88" name="Rectangle 87">
            <a:extLst>
              <a:ext uri="{FF2B5EF4-FFF2-40B4-BE49-F238E27FC236}">
                <a16:creationId xmlns:a16="http://schemas.microsoft.com/office/drawing/2014/main" id="{DE8A8017-AF10-F547-BF11-0BB9B05955C2}"/>
              </a:ext>
            </a:extLst>
          </p:cNvPr>
          <p:cNvSpPr/>
          <p:nvPr/>
        </p:nvSpPr>
        <p:spPr bwMode="auto">
          <a:xfrm>
            <a:off x="8005800" y="3569809"/>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89" name="Rectangle 88">
            <a:extLst>
              <a:ext uri="{FF2B5EF4-FFF2-40B4-BE49-F238E27FC236}">
                <a16:creationId xmlns:a16="http://schemas.microsoft.com/office/drawing/2014/main" id="{2EBB7559-007E-534C-8690-36F85916FC36}"/>
              </a:ext>
            </a:extLst>
          </p:cNvPr>
          <p:cNvSpPr/>
          <p:nvPr/>
        </p:nvSpPr>
        <p:spPr bwMode="auto">
          <a:xfrm>
            <a:off x="5678430" y="3573289"/>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90" name="Rectangle 89">
            <a:extLst>
              <a:ext uri="{FF2B5EF4-FFF2-40B4-BE49-F238E27FC236}">
                <a16:creationId xmlns:a16="http://schemas.microsoft.com/office/drawing/2014/main" id="{6667A298-7B7F-0645-AEFF-0BB8D6AE9D34}"/>
              </a:ext>
            </a:extLst>
          </p:cNvPr>
          <p:cNvSpPr/>
          <p:nvPr/>
        </p:nvSpPr>
        <p:spPr bwMode="auto">
          <a:xfrm>
            <a:off x="6454220" y="3573288"/>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91" name="Rectangle 90">
            <a:extLst>
              <a:ext uri="{FF2B5EF4-FFF2-40B4-BE49-F238E27FC236}">
                <a16:creationId xmlns:a16="http://schemas.microsoft.com/office/drawing/2014/main" id="{038511A9-5466-824F-9692-2874184D52DF}"/>
              </a:ext>
            </a:extLst>
          </p:cNvPr>
          <p:cNvSpPr/>
          <p:nvPr/>
        </p:nvSpPr>
        <p:spPr bwMode="auto">
          <a:xfrm>
            <a:off x="7230010" y="2967398"/>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92" name="Rectangle 91">
            <a:extLst>
              <a:ext uri="{FF2B5EF4-FFF2-40B4-BE49-F238E27FC236}">
                <a16:creationId xmlns:a16="http://schemas.microsoft.com/office/drawing/2014/main" id="{DCAB58E1-450D-AB4A-A044-2603D1EFF108}"/>
              </a:ext>
            </a:extLst>
          </p:cNvPr>
          <p:cNvSpPr/>
          <p:nvPr/>
        </p:nvSpPr>
        <p:spPr bwMode="auto">
          <a:xfrm>
            <a:off x="8005800" y="2967399"/>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93" name="Rectangle 92">
            <a:extLst>
              <a:ext uri="{FF2B5EF4-FFF2-40B4-BE49-F238E27FC236}">
                <a16:creationId xmlns:a16="http://schemas.microsoft.com/office/drawing/2014/main" id="{5720F28C-821C-B94C-9296-294967C8C6B7}"/>
              </a:ext>
            </a:extLst>
          </p:cNvPr>
          <p:cNvSpPr/>
          <p:nvPr/>
        </p:nvSpPr>
        <p:spPr bwMode="auto">
          <a:xfrm>
            <a:off x="5678430" y="5067381"/>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94" name="Rectangle 93">
            <a:extLst>
              <a:ext uri="{FF2B5EF4-FFF2-40B4-BE49-F238E27FC236}">
                <a16:creationId xmlns:a16="http://schemas.microsoft.com/office/drawing/2014/main" id="{C2C1E982-623D-E54B-8791-6BA6D1F4D474}"/>
              </a:ext>
            </a:extLst>
          </p:cNvPr>
          <p:cNvSpPr/>
          <p:nvPr/>
        </p:nvSpPr>
        <p:spPr bwMode="auto">
          <a:xfrm>
            <a:off x="6454220" y="5067382"/>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95" name="Rectangle 94">
            <a:extLst>
              <a:ext uri="{FF2B5EF4-FFF2-40B4-BE49-F238E27FC236}">
                <a16:creationId xmlns:a16="http://schemas.microsoft.com/office/drawing/2014/main" id="{DCA232B7-588D-FA49-9C1D-2EE0D6932957}"/>
              </a:ext>
            </a:extLst>
          </p:cNvPr>
          <p:cNvSpPr/>
          <p:nvPr/>
        </p:nvSpPr>
        <p:spPr bwMode="auto">
          <a:xfrm>
            <a:off x="7230010" y="5669787"/>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96" name="Rectangle 95">
            <a:extLst>
              <a:ext uri="{FF2B5EF4-FFF2-40B4-BE49-F238E27FC236}">
                <a16:creationId xmlns:a16="http://schemas.microsoft.com/office/drawing/2014/main" id="{04FAF97E-8338-9747-BA5B-F045C396E0AB}"/>
              </a:ext>
            </a:extLst>
          </p:cNvPr>
          <p:cNvSpPr/>
          <p:nvPr/>
        </p:nvSpPr>
        <p:spPr bwMode="auto">
          <a:xfrm>
            <a:off x="8005800" y="5669787"/>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97" name="Rectangle 96">
            <a:extLst>
              <a:ext uri="{FF2B5EF4-FFF2-40B4-BE49-F238E27FC236}">
                <a16:creationId xmlns:a16="http://schemas.microsoft.com/office/drawing/2014/main" id="{198AE536-9026-1B40-9958-951C13F33C3F}"/>
              </a:ext>
            </a:extLst>
          </p:cNvPr>
          <p:cNvSpPr/>
          <p:nvPr/>
        </p:nvSpPr>
        <p:spPr bwMode="auto">
          <a:xfrm>
            <a:off x="5678430" y="5673267"/>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98" name="Rectangle 97">
            <a:extLst>
              <a:ext uri="{FF2B5EF4-FFF2-40B4-BE49-F238E27FC236}">
                <a16:creationId xmlns:a16="http://schemas.microsoft.com/office/drawing/2014/main" id="{F0F5DC66-8948-5C45-B8C6-AC857BF1FA8C}"/>
              </a:ext>
            </a:extLst>
          </p:cNvPr>
          <p:cNvSpPr/>
          <p:nvPr/>
        </p:nvSpPr>
        <p:spPr bwMode="auto">
          <a:xfrm>
            <a:off x="6454220" y="5673266"/>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01" name="Rectangle 100">
            <a:extLst>
              <a:ext uri="{FF2B5EF4-FFF2-40B4-BE49-F238E27FC236}">
                <a16:creationId xmlns:a16="http://schemas.microsoft.com/office/drawing/2014/main" id="{7DA5C7C8-1BA5-8844-8F08-F1B88CC61D1A}"/>
              </a:ext>
            </a:extLst>
          </p:cNvPr>
          <p:cNvSpPr/>
          <p:nvPr/>
        </p:nvSpPr>
        <p:spPr bwMode="auto">
          <a:xfrm>
            <a:off x="7230010" y="5067381"/>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02" name="Rectangle 101">
            <a:extLst>
              <a:ext uri="{FF2B5EF4-FFF2-40B4-BE49-F238E27FC236}">
                <a16:creationId xmlns:a16="http://schemas.microsoft.com/office/drawing/2014/main" id="{7B6CE1C9-161C-CE42-A47D-3738F08E22DB}"/>
              </a:ext>
            </a:extLst>
          </p:cNvPr>
          <p:cNvSpPr/>
          <p:nvPr/>
        </p:nvSpPr>
        <p:spPr bwMode="auto">
          <a:xfrm>
            <a:off x="8005800" y="5067380"/>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05" name="Rectangle 104">
            <a:extLst>
              <a:ext uri="{FF2B5EF4-FFF2-40B4-BE49-F238E27FC236}">
                <a16:creationId xmlns:a16="http://schemas.microsoft.com/office/drawing/2014/main" id="{81F1D4A1-BA24-384A-A85B-F4098E70E584}"/>
              </a:ext>
            </a:extLst>
          </p:cNvPr>
          <p:cNvSpPr/>
          <p:nvPr/>
        </p:nvSpPr>
        <p:spPr bwMode="auto">
          <a:xfrm>
            <a:off x="11508413" y="1468185"/>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06" name="Rectangle 105">
            <a:extLst>
              <a:ext uri="{FF2B5EF4-FFF2-40B4-BE49-F238E27FC236}">
                <a16:creationId xmlns:a16="http://schemas.microsoft.com/office/drawing/2014/main" id="{A4355FD6-0C89-6D4C-B941-6ADCF7F54981}"/>
              </a:ext>
            </a:extLst>
          </p:cNvPr>
          <p:cNvSpPr/>
          <p:nvPr/>
        </p:nvSpPr>
        <p:spPr bwMode="auto">
          <a:xfrm>
            <a:off x="12284203" y="1468185"/>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07" name="Rectangle 106">
            <a:extLst>
              <a:ext uri="{FF2B5EF4-FFF2-40B4-BE49-F238E27FC236}">
                <a16:creationId xmlns:a16="http://schemas.microsoft.com/office/drawing/2014/main" id="{13503D19-B55C-6F42-BC86-164754B6709D}"/>
              </a:ext>
            </a:extLst>
          </p:cNvPr>
          <p:cNvSpPr/>
          <p:nvPr/>
        </p:nvSpPr>
        <p:spPr bwMode="auto">
          <a:xfrm>
            <a:off x="9956833" y="1471665"/>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08" name="Rectangle 107">
            <a:extLst>
              <a:ext uri="{FF2B5EF4-FFF2-40B4-BE49-F238E27FC236}">
                <a16:creationId xmlns:a16="http://schemas.microsoft.com/office/drawing/2014/main" id="{938C7C57-79ED-3341-8293-25629265B596}"/>
              </a:ext>
            </a:extLst>
          </p:cNvPr>
          <p:cNvSpPr/>
          <p:nvPr/>
        </p:nvSpPr>
        <p:spPr bwMode="auto">
          <a:xfrm>
            <a:off x="10732623" y="1471664"/>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09" name="Rectangle 108">
            <a:extLst>
              <a:ext uri="{FF2B5EF4-FFF2-40B4-BE49-F238E27FC236}">
                <a16:creationId xmlns:a16="http://schemas.microsoft.com/office/drawing/2014/main" id="{FF47A32C-DB97-8249-8129-04700460D7D0}"/>
              </a:ext>
            </a:extLst>
          </p:cNvPr>
          <p:cNvSpPr/>
          <p:nvPr/>
        </p:nvSpPr>
        <p:spPr bwMode="auto">
          <a:xfrm>
            <a:off x="11508413" y="865779"/>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10" name="Rectangle 109">
            <a:extLst>
              <a:ext uri="{FF2B5EF4-FFF2-40B4-BE49-F238E27FC236}">
                <a16:creationId xmlns:a16="http://schemas.microsoft.com/office/drawing/2014/main" id="{D3DDBF96-A095-CB46-9B7B-2EF0B4813493}"/>
              </a:ext>
            </a:extLst>
          </p:cNvPr>
          <p:cNvSpPr/>
          <p:nvPr/>
        </p:nvSpPr>
        <p:spPr bwMode="auto">
          <a:xfrm>
            <a:off x="12284203" y="865778"/>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11" name="Rectangle 110">
            <a:extLst>
              <a:ext uri="{FF2B5EF4-FFF2-40B4-BE49-F238E27FC236}">
                <a16:creationId xmlns:a16="http://schemas.microsoft.com/office/drawing/2014/main" id="{DFA3300D-38F1-A448-9C80-B4B1C7660A36}"/>
              </a:ext>
            </a:extLst>
          </p:cNvPr>
          <p:cNvSpPr/>
          <p:nvPr/>
        </p:nvSpPr>
        <p:spPr bwMode="auto">
          <a:xfrm>
            <a:off x="9956833" y="865778"/>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12" name="Rectangle 111">
            <a:extLst>
              <a:ext uri="{FF2B5EF4-FFF2-40B4-BE49-F238E27FC236}">
                <a16:creationId xmlns:a16="http://schemas.microsoft.com/office/drawing/2014/main" id="{9C2502F9-736D-E14B-9242-A737F4D5A3C0}"/>
              </a:ext>
            </a:extLst>
          </p:cNvPr>
          <p:cNvSpPr/>
          <p:nvPr/>
        </p:nvSpPr>
        <p:spPr bwMode="auto">
          <a:xfrm>
            <a:off x="10732623" y="865779"/>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16" name="TextBox 115">
            <a:extLst>
              <a:ext uri="{FF2B5EF4-FFF2-40B4-BE49-F238E27FC236}">
                <a16:creationId xmlns:a16="http://schemas.microsoft.com/office/drawing/2014/main" id="{2D613843-6BBE-A44F-A18F-AE3694D251D6}"/>
              </a:ext>
            </a:extLst>
          </p:cNvPr>
          <p:cNvSpPr txBox="1"/>
          <p:nvPr/>
        </p:nvSpPr>
        <p:spPr>
          <a:xfrm>
            <a:off x="524904" y="1004656"/>
            <a:ext cx="748270" cy="707886"/>
          </a:xfrm>
          <a:prstGeom prst="rect">
            <a:avLst/>
          </a:prstGeom>
          <a:noFill/>
        </p:spPr>
        <p:txBody>
          <a:bodyPr wrap="square" rtlCol="0">
            <a:spAutoFit/>
          </a:bodyPr>
          <a:lstStyle/>
          <a:p>
            <a:pPr algn="ctr"/>
            <a:r>
              <a:rPr lang="en-US" sz="4000" dirty="0"/>
              <a:t>1.</a:t>
            </a:r>
          </a:p>
        </p:txBody>
      </p:sp>
      <p:sp>
        <p:nvSpPr>
          <p:cNvPr id="117" name="TextBox 116">
            <a:extLst>
              <a:ext uri="{FF2B5EF4-FFF2-40B4-BE49-F238E27FC236}">
                <a16:creationId xmlns:a16="http://schemas.microsoft.com/office/drawing/2014/main" id="{D965853D-C1B3-E24F-84C6-5F22D504CB6B}"/>
              </a:ext>
            </a:extLst>
          </p:cNvPr>
          <p:cNvSpPr txBox="1"/>
          <p:nvPr/>
        </p:nvSpPr>
        <p:spPr>
          <a:xfrm>
            <a:off x="567282" y="3107509"/>
            <a:ext cx="748270" cy="707886"/>
          </a:xfrm>
          <a:prstGeom prst="rect">
            <a:avLst/>
          </a:prstGeom>
          <a:noFill/>
        </p:spPr>
        <p:txBody>
          <a:bodyPr wrap="square" rtlCol="0">
            <a:spAutoFit/>
          </a:bodyPr>
          <a:lstStyle/>
          <a:p>
            <a:pPr algn="ctr"/>
            <a:r>
              <a:rPr lang="en-US" sz="4000" dirty="0"/>
              <a:t>2.</a:t>
            </a:r>
          </a:p>
        </p:txBody>
      </p:sp>
      <p:sp>
        <p:nvSpPr>
          <p:cNvPr id="118" name="TextBox 117">
            <a:extLst>
              <a:ext uri="{FF2B5EF4-FFF2-40B4-BE49-F238E27FC236}">
                <a16:creationId xmlns:a16="http://schemas.microsoft.com/office/drawing/2014/main" id="{3D599E02-F97B-734B-B97D-D9AF29644657}"/>
              </a:ext>
            </a:extLst>
          </p:cNvPr>
          <p:cNvSpPr txBox="1"/>
          <p:nvPr/>
        </p:nvSpPr>
        <p:spPr>
          <a:xfrm>
            <a:off x="578878" y="5278261"/>
            <a:ext cx="748270" cy="707886"/>
          </a:xfrm>
          <a:prstGeom prst="rect">
            <a:avLst/>
          </a:prstGeom>
          <a:noFill/>
        </p:spPr>
        <p:txBody>
          <a:bodyPr wrap="square" rtlCol="0">
            <a:spAutoFit/>
          </a:bodyPr>
          <a:lstStyle/>
          <a:p>
            <a:pPr algn="ctr"/>
            <a:r>
              <a:rPr lang="en-US" sz="4000" dirty="0"/>
              <a:t>3.</a:t>
            </a:r>
          </a:p>
        </p:txBody>
      </p:sp>
      <p:sp>
        <p:nvSpPr>
          <p:cNvPr id="119" name="TextBox 118">
            <a:extLst>
              <a:ext uri="{FF2B5EF4-FFF2-40B4-BE49-F238E27FC236}">
                <a16:creationId xmlns:a16="http://schemas.microsoft.com/office/drawing/2014/main" id="{4CBCDD3F-9312-044C-B108-81C0406ADC9D}"/>
              </a:ext>
            </a:extLst>
          </p:cNvPr>
          <p:cNvSpPr txBox="1"/>
          <p:nvPr/>
        </p:nvSpPr>
        <p:spPr>
          <a:xfrm>
            <a:off x="4841693" y="1012647"/>
            <a:ext cx="748270" cy="707886"/>
          </a:xfrm>
          <a:prstGeom prst="rect">
            <a:avLst/>
          </a:prstGeom>
          <a:noFill/>
        </p:spPr>
        <p:txBody>
          <a:bodyPr wrap="square" rtlCol="0">
            <a:spAutoFit/>
          </a:bodyPr>
          <a:lstStyle/>
          <a:p>
            <a:pPr algn="ctr"/>
            <a:r>
              <a:rPr lang="en-US" sz="4000" dirty="0"/>
              <a:t>4.</a:t>
            </a:r>
          </a:p>
        </p:txBody>
      </p:sp>
      <p:sp>
        <p:nvSpPr>
          <p:cNvPr id="120" name="TextBox 119">
            <a:extLst>
              <a:ext uri="{FF2B5EF4-FFF2-40B4-BE49-F238E27FC236}">
                <a16:creationId xmlns:a16="http://schemas.microsoft.com/office/drawing/2014/main" id="{6A384DC5-31E5-794B-BE66-AEB7F4A40CD6}"/>
              </a:ext>
            </a:extLst>
          </p:cNvPr>
          <p:cNvSpPr txBox="1"/>
          <p:nvPr/>
        </p:nvSpPr>
        <p:spPr>
          <a:xfrm>
            <a:off x="4860945" y="3109149"/>
            <a:ext cx="748270" cy="707886"/>
          </a:xfrm>
          <a:prstGeom prst="rect">
            <a:avLst/>
          </a:prstGeom>
          <a:noFill/>
        </p:spPr>
        <p:txBody>
          <a:bodyPr wrap="square" rtlCol="0">
            <a:spAutoFit/>
          </a:bodyPr>
          <a:lstStyle/>
          <a:p>
            <a:pPr algn="ctr"/>
            <a:r>
              <a:rPr lang="en-US" sz="4000" dirty="0"/>
              <a:t>5.</a:t>
            </a:r>
          </a:p>
        </p:txBody>
      </p:sp>
      <p:sp>
        <p:nvSpPr>
          <p:cNvPr id="121" name="TextBox 120">
            <a:extLst>
              <a:ext uri="{FF2B5EF4-FFF2-40B4-BE49-F238E27FC236}">
                <a16:creationId xmlns:a16="http://schemas.microsoft.com/office/drawing/2014/main" id="{379FE5F5-3602-0A41-9060-19D16A46CE86}"/>
              </a:ext>
            </a:extLst>
          </p:cNvPr>
          <p:cNvSpPr txBox="1"/>
          <p:nvPr/>
        </p:nvSpPr>
        <p:spPr>
          <a:xfrm>
            <a:off x="4841693" y="5279901"/>
            <a:ext cx="748270" cy="707886"/>
          </a:xfrm>
          <a:prstGeom prst="rect">
            <a:avLst/>
          </a:prstGeom>
          <a:noFill/>
        </p:spPr>
        <p:txBody>
          <a:bodyPr wrap="square" rtlCol="0">
            <a:spAutoFit/>
          </a:bodyPr>
          <a:lstStyle/>
          <a:p>
            <a:pPr algn="ctr"/>
            <a:r>
              <a:rPr lang="en-US" sz="4000" dirty="0"/>
              <a:t>6.</a:t>
            </a:r>
          </a:p>
        </p:txBody>
      </p:sp>
      <p:sp>
        <p:nvSpPr>
          <p:cNvPr id="122" name="TextBox 121">
            <a:extLst>
              <a:ext uri="{FF2B5EF4-FFF2-40B4-BE49-F238E27FC236}">
                <a16:creationId xmlns:a16="http://schemas.microsoft.com/office/drawing/2014/main" id="{54C27DB8-160A-C046-BCDA-76F5C5ED37F2}"/>
              </a:ext>
            </a:extLst>
          </p:cNvPr>
          <p:cNvSpPr txBox="1"/>
          <p:nvPr/>
        </p:nvSpPr>
        <p:spPr>
          <a:xfrm>
            <a:off x="9146896" y="1006296"/>
            <a:ext cx="748270" cy="707886"/>
          </a:xfrm>
          <a:prstGeom prst="rect">
            <a:avLst/>
          </a:prstGeom>
          <a:noFill/>
        </p:spPr>
        <p:txBody>
          <a:bodyPr wrap="square" rtlCol="0">
            <a:spAutoFit/>
          </a:bodyPr>
          <a:lstStyle/>
          <a:p>
            <a:pPr algn="ctr"/>
            <a:r>
              <a:rPr lang="en-US" sz="4000" dirty="0"/>
              <a:t>7.</a:t>
            </a:r>
          </a:p>
        </p:txBody>
      </p:sp>
    </p:spTree>
    <p:extLst>
      <p:ext uri="{BB962C8B-B14F-4D97-AF65-F5344CB8AC3E}">
        <p14:creationId xmlns:p14="http://schemas.microsoft.com/office/powerpoint/2010/main" val="311979644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A322A45D-1334-2140-8B8F-23F7DB889E65}"/>
              </a:ext>
            </a:extLst>
          </p:cNvPr>
          <p:cNvSpPr/>
          <p:nvPr/>
        </p:nvSpPr>
        <p:spPr bwMode="auto">
          <a:xfrm>
            <a:off x="1621640" y="781472"/>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48" name="Rectangle 47">
            <a:extLst>
              <a:ext uri="{FF2B5EF4-FFF2-40B4-BE49-F238E27FC236}">
                <a16:creationId xmlns:a16="http://schemas.microsoft.com/office/drawing/2014/main" id="{A957236C-2DB9-5247-8D2F-28735BF30A46}"/>
              </a:ext>
            </a:extLst>
          </p:cNvPr>
          <p:cNvSpPr/>
          <p:nvPr/>
        </p:nvSpPr>
        <p:spPr bwMode="auto">
          <a:xfrm>
            <a:off x="2397430" y="781472"/>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49" name="Rectangle 48">
            <a:extLst>
              <a:ext uri="{FF2B5EF4-FFF2-40B4-BE49-F238E27FC236}">
                <a16:creationId xmlns:a16="http://schemas.microsoft.com/office/drawing/2014/main" id="{3FA231C7-3D28-3841-83E0-A6B31F082B5C}"/>
              </a:ext>
            </a:extLst>
          </p:cNvPr>
          <p:cNvSpPr/>
          <p:nvPr/>
        </p:nvSpPr>
        <p:spPr bwMode="auto">
          <a:xfrm>
            <a:off x="3173220" y="781472"/>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0" name="Rectangle 49">
            <a:extLst>
              <a:ext uri="{FF2B5EF4-FFF2-40B4-BE49-F238E27FC236}">
                <a16:creationId xmlns:a16="http://schemas.microsoft.com/office/drawing/2014/main" id="{B6D15CE8-1868-DC42-8D7F-786D157D22F8}"/>
              </a:ext>
            </a:extLst>
          </p:cNvPr>
          <p:cNvSpPr/>
          <p:nvPr/>
        </p:nvSpPr>
        <p:spPr bwMode="auto">
          <a:xfrm>
            <a:off x="3949010" y="781471"/>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1" name="Rectangle 50">
            <a:extLst>
              <a:ext uri="{FF2B5EF4-FFF2-40B4-BE49-F238E27FC236}">
                <a16:creationId xmlns:a16="http://schemas.microsoft.com/office/drawing/2014/main" id="{59C55648-62A9-7D4A-B396-28AFEF571279}"/>
              </a:ext>
            </a:extLst>
          </p:cNvPr>
          <p:cNvSpPr/>
          <p:nvPr/>
        </p:nvSpPr>
        <p:spPr bwMode="auto">
          <a:xfrm>
            <a:off x="1621640" y="1383878"/>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2" name="Rectangle 51">
            <a:extLst>
              <a:ext uri="{FF2B5EF4-FFF2-40B4-BE49-F238E27FC236}">
                <a16:creationId xmlns:a16="http://schemas.microsoft.com/office/drawing/2014/main" id="{E8E35225-9949-A44A-A76A-B7D477A72A87}"/>
              </a:ext>
            </a:extLst>
          </p:cNvPr>
          <p:cNvSpPr/>
          <p:nvPr/>
        </p:nvSpPr>
        <p:spPr bwMode="auto">
          <a:xfrm>
            <a:off x="2397430" y="1383879"/>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3" name="Rectangle 52">
            <a:extLst>
              <a:ext uri="{FF2B5EF4-FFF2-40B4-BE49-F238E27FC236}">
                <a16:creationId xmlns:a16="http://schemas.microsoft.com/office/drawing/2014/main" id="{8AFE5B2C-DA6B-2C49-BF9A-3423ED5064A3}"/>
              </a:ext>
            </a:extLst>
          </p:cNvPr>
          <p:cNvSpPr/>
          <p:nvPr/>
        </p:nvSpPr>
        <p:spPr bwMode="auto">
          <a:xfrm>
            <a:off x="3173220" y="1383878"/>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4" name="Rectangle 53">
            <a:extLst>
              <a:ext uri="{FF2B5EF4-FFF2-40B4-BE49-F238E27FC236}">
                <a16:creationId xmlns:a16="http://schemas.microsoft.com/office/drawing/2014/main" id="{879F6CC6-AF45-E441-B7C8-92F72FF28736}"/>
              </a:ext>
            </a:extLst>
          </p:cNvPr>
          <p:cNvSpPr/>
          <p:nvPr/>
        </p:nvSpPr>
        <p:spPr bwMode="auto">
          <a:xfrm>
            <a:off x="3949010" y="1383878"/>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5" name="Rectangle 54">
            <a:extLst>
              <a:ext uri="{FF2B5EF4-FFF2-40B4-BE49-F238E27FC236}">
                <a16:creationId xmlns:a16="http://schemas.microsoft.com/office/drawing/2014/main" id="{7717AFF6-5250-D143-82A3-E03C73E6E94A}"/>
              </a:ext>
            </a:extLst>
          </p:cNvPr>
          <p:cNvSpPr/>
          <p:nvPr/>
        </p:nvSpPr>
        <p:spPr bwMode="auto">
          <a:xfrm>
            <a:off x="1621640" y="2884938"/>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6" name="Rectangle 55">
            <a:extLst>
              <a:ext uri="{FF2B5EF4-FFF2-40B4-BE49-F238E27FC236}">
                <a16:creationId xmlns:a16="http://schemas.microsoft.com/office/drawing/2014/main" id="{5BD44F2E-E928-A04F-AE14-2947209FF189}"/>
              </a:ext>
            </a:extLst>
          </p:cNvPr>
          <p:cNvSpPr/>
          <p:nvPr/>
        </p:nvSpPr>
        <p:spPr bwMode="auto">
          <a:xfrm>
            <a:off x="2397430" y="2884939"/>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7" name="Rectangle 56">
            <a:extLst>
              <a:ext uri="{FF2B5EF4-FFF2-40B4-BE49-F238E27FC236}">
                <a16:creationId xmlns:a16="http://schemas.microsoft.com/office/drawing/2014/main" id="{3AA9249B-ACDF-DF41-B62D-6EA5CCAD7567}"/>
              </a:ext>
            </a:extLst>
          </p:cNvPr>
          <p:cNvSpPr/>
          <p:nvPr/>
        </p:nvSpPr>
        <p:spPr bwMode="auto">
          <a:xfrm>
            <a:off x="3173220" y="2884938"/>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67" name="Rectangle 66">
            <a:extLst>
              <a:ext uri="{FF2B5EF4-FFF2-40B4-BE49-F238E27FC236}">
                <a16:creationId xmlns:a16="http://schemas.microsoft.com/office/drawing/2014/main" id="{9E51564B-8E80-BD40-9AE7-0657332E4221}"/>
              </a:ext>
            </a:extLst>
          </p:cNvPr>
          <p:cNvSpPr/>
          <p:nvPr/>
        </p:nvSpPr>
        <p:spPr bwMode="auto">
          <a:xfrm>
            <a:off x="3961852" y="2884933"/>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68" name="Rectangle 67">
            <a:extLst>
              <a:ext uri="{FF2B5EF4-FFF2-40B4-BE49-F238E27FC236}">
                <a16:creationId xmlns:a16="http://schemas.microsoft.com/office/drawing/2014/main" id="{4F7A94A5-F90E-9F4B-96F1-43177DFE596F}"/>
              </a:ext>
            </a:extLst>
          </p:cNvPr>
          <p:cNvSpPr/>
          <p:nvPr/>
        </p:nvSpPr>
        <p:spPr bwMode="auto">
          <a:xfrm>
            <a:off x="3964540" y="3487340"/>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79" name="Rectangle 78">
            <a:extLst>
              <a:ext uri="{FF2B5EF4-FFF2-40B4-BE49-F238E27FC236}">
                <a16:creationId xmlns:a16="http://schemas.microsoft.com/office/drawing/2014/main" id="{FEEAEA47-E9AF-3646-9B1C-097489D39BAB}"/>
              </a:ext>
            </a:extLst>
          </p:cNvPr>
          <p:cNvSpPr/>
          <p:nvPr/>
        </p:nvSpPr>
        <p:spPr bwMode="auto">
          <a:xfrm>
            <a:off x="3173220" y="3487339"/>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80" name="Rectangle 79">
            <a:extLst>
              <a:ext uri="{FF2B5EF4-FFF2-40B4-BE49-F238E27FC236}">
                <a16:creationId xmlns:a16="http://schemas.microsoft.com/office/drawing/2014/main" id="{48505F8D-E514-D34D-A6F3-28F4BB757596}"/>
              </a:ext>
            </a:extLst>
          </p:cNvPr>
          <p:cNvSpPr/>
          <p:nvPr/>
        </p:nvSpPr>
        <p:spPr bwMode="auto">
          <a:xfrm>
            <a:off x="2397430" y="3487338"/>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85" name="Rectangle 84">
            <a:extLst>
              <a:ext uri="{FF2B5EF4-FFF2-40B4-BE49-F238E27FC236}">
                <a16:creationId xmlns:a16="http://schemas.microsoft.com/office/drawing/2014/main" id="{0A122312-ED65-ED4F-8ECC-58D9A2F8CA7B}"/>
              </a:ext>
            </a:extLst>
          </p:cNvPr>
          <p:cNvSpPr/>
          <p:nvPr/>
        </p:nvSpPr>
        <p:spPr bwMode="auto">
          <a:xfrm>
            <a:off x="1621640" y="3487337"/>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86" name="Rectangle 85">
            <a:extLst>
              <a:ext uri="{FF2B5EF4-FFF2-40B4-BE49-F238E27FC236}">
                <a16:creationId xmlns:a16="http://schemas.microsoft.com/office/drawing/2014/main" id="{17739833-C3B2-534D-AFB8-5F84E30CCA96}"/>
              </a:ext>
            </a:extLst>
          </p:cNvPr>
          <p:cNvSpPr/>
          <p:nvPr/>
        </p:nvSpPr>
        <p:spPr bwMode="auto">
          <a:xfrm>
            <a:off x="5703630" y="781470"/>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99" name="Rectangle 98">
            <a:extLst>
              <a:ext uri="{FF2B5EF4-FFF2-40B4-BE49-F238E27FC236}">
                <a16:creationId xmlns:a16="http://schemas.microsoft.com/office/drawing/2014/main" id="{4A23E5EC-40ED-484E-892E-01FF581B0B33}"/>
              </a:ext>
            </a:extLst>
          </p:cNvPr>
          <p:cNvSpPr/>
          <p:nvPr/>
        </p:nvSpPr>
        <p:spPr bwMode="auto">
          <a:xfrm>
            <a:off x="6479420" y="781471"/>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00" name="Rectangle 99">
            <a:extLst>
              <a:ext uri="{FF2B5EF4-FFF2-40B4-BE49-F238E27FC236}">
                <a16:creationId xmlns:a16="http://schemas.microsoft.com/office/drawing/2014/main" id="{21BA0C6A-2B53-314C-A1CB-A1172887B17C}"/>
              </a:ext>
            </a:extLst>
          </p:cNvPr>
          <p:cNvSpPr/>
          <p:nvPr/>
        </p:nvSpPr>
        <p:spPr bwMode="auto">
          <a:xfrm>
            <a:off x="7255210" y="781470"/>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16" name="Rectangle 115">
            <a:extLst>
              <a:ext uri="{FF2B5EF4-FFF2-40B4-BE49-F238E27FC236}">
                <a16:creationId xmlns:a16="http://schemas.microsoft.com/office/drawing/2014/main" id="{8F1912DF-A42D-9344-B097-665320570DE7}"/>
              </a:ext>
            </a:extLst>
          </p:cNvPr>
          <p:cNvSpPr/>
          <p:nvPr/>
        </p:nvSpPr>
        <p:spPr bwMode="auto">
          <a:xfrm>
            <a:off x="7270740" y="1383873"/>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17" name="Rectangle 116">
            <a:extLst>
              <a:ext uri="{FF2B5EF4-FFF2-40B4-BE49-F238E27FC236}">
                <a16:creationId xmlns:a16="http://schemas.microsoft.com/office/drawing/2014/main" id="{5D2EF22D-F01A-0149-BFE1-7F0680120D5C}"/>
              </a:ext>
            </a:extLst>
          </p:cNvPr>
          <p:cNvSpPr/>
          <p:nvPr/>
        </p:nvSpPr>
        <p:spPr bwMode="auto">
          <a:xfrm>
            <a:off x="8046530" y="1383872"/>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18" name="Rectangle 117">
            <a:extLst>
              <a:ext uri="{FF2B5EF4-FFF2-40B4-BE49-F238E27FC236}">
                <a16:creationId xmlns:a16="http://schemas.microsoft.com/office/drawing/2014/main" id="{B5875116-74A6-A640-B0D9-A720F4B53876}"/>
              </a:ext>
            </a:extLst>
          </p:cNvPr>
          <p:cNvSpPr/>
          <p:nvPr/>
        </p:nvSpPr>
        <p:spPr bwMode="auto">
          <a:xfrm>
            <a:off x="5719160" y="1387352"/>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19" name="Rectangle 118">
            <a:extLst>
              <a:ext uri="{FF2B5EF4-FFF2-40B4-BE49-F238E27FC236}">
                <a16:creationId xmlns:a16="http://schemas.microsoft.com/office/drawing/2014/main" id="{F2DE5CE8-0C8B-2E46-B268-A4625744353C}"/>
              </a:ext>
            </a:extLst>
          </p:cNvPr>
          <p:cNvSpPr/>
          <p:nvPr/>
        </p:nvSpPr>
        <p:spPr bwMode="auto">
          <a:xfrm>
            <a:off x="6494950" y="1387351"/>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20" name="Rectangle 119">
            <a:extLst>
              <a:ext uri="{FF2B5EF4-FFF2-40B4-BE49-F238E27FC236}">
                <a16:creationId xmlns:a16="http://schemas.microsoft.com/office/drawing/2014/main" id="{6A2A01D8-5FCE-094F-AB90-632D3D1EC163}"/>
              </a:ext>
            </a:extLst>
          </p:cNvPr>
          <p:cNvSpPr/>
          <p:nvPr/>
        </p:nvSpPr>
        <p:spPr bwMode="auto">
          <a:xfrm>
            <a:off x="8046530" y="781462"/>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23" name="Rectangle 122">
            <a:extLst>
              <a:ext uri="{FF2B5EF4-FFF2-40B4-BE49-F238E27FC236}">
                <a16:creationId xmlns:a16="http://schemas.microsoft.com/office/drawing/2014/main" id="{33F98814-78A5-E04D-B524-A43B4E4F7F3D}"/>
              </a:ext>
            </a:extLst>
          </p:cNvPr>
          <p:cNvSpPr/>
          <p:nvPr/>
        </p:nvSpPr>
        <p:spPr bwMode="auto">
          <a:xfrm>
            <a:off x="7270740" y="3483847"/>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24" name="Rectangle 123">
            <a:extLst>
              <a:ext uri="{FF2B5EF4-FFF2-40B4-BE49-F238E27FC236}">
                <a16:creationId xmlns:a16="http://schemas.microsoft.com/office/drawing/2014/main" id="{BC7CF9F4-EB2D-834D-9483-9C2A10DEA118}"/>
              </a:ext>
            </a:extLst>
          </p:cNvPr>
          <p:cNvSpPr/>
          <p:nvPr/>
        </p:nvSpPr>
        <p:spPr bwMode="auto">
          <a:xfrm>
            <a:off x="8046530" y="3483847"/>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25" name="Rectangle 124">
            <a:extLst>
              <a:ext uri="{FF2B5EF4-FFF2-40B4-BE49-F238E27FC236}">
                <a16:creationId xmlns:a16="http://schemas.microsoft.com/office/drawing/2014/main" id="{242BE47A-8D37-184E-9508-B7BB91734233}"/>
              </a:ext>
            </a:extLst>
          </p:cNvPr>
          <p:cNvSpPr/>
          <p:nvPr/>
        </p:nvSpPr>
        <p:spPr bwMode="auto">
          <a:xfrm>
            <a:off x="5719160" y="3487327"/>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26" name="Rectangle 125">
            <a:extLst>
              <a:ext uri="{FF2B5EF4-FFF2-40B4-BE49-F238E27FC236}">
                <a16:creationId xmlns:a16="http://schemas.microsoft.com/office/drawing/2014/main" id="{55569CD1-F448-0849-B7D9-5A1AFFCAD978}"/>
              </a:ext>
            </a:extLst>
          </p:cNvPr>
          <p:cNvSpPr/>
          <p:nvPr/>
        </p:nvSpPr>
        <p:spPr bwMode="auto">
          <a:xfrm>
            <a:off x="6494950" y="3487326"/>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28" name="Rectangle 127">
            <a:extLst>
              <a:ext uri="{FF2B5EF4-FFF2-40B4-BE49-F238E27FC236}">
                <a16:creationId xmlns:a16="http://schemas.microsoft.com/office/drawing/2014/main" id="{45A2BD00-BF53-164B-9BF3-E360877C8E5B}"/>
              </a:ext>
            </a:extLst>
          </p:cNvPr>
          <p:cNvSpPr/>
          <p:nvPr/>
        </p:nvSpPr>
        <p:spPr bwMode="auto">
          <a:xfrm>
            <a:off x="8046530" y="2881440"/>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29" name="Rectangle 128">
            <a:extLst>
              <a:ext uri="{FF2B5EF4-FFF2-40B4-BE49-F238E27FC236}">
                <a16:creationId xmlns:a16="http://schemas.microsoft.com/office/drawing/2014/main" id="{D249AC9A-BB5D-1845-8472-B536789F531A}"/>
              </a:ext>
            </a:extLst>
          </p:cNvPr>
          <p:cNvSpPr/>
          <p:nvPr/>
        </p:nvSpPr>
        <p:spPr bwMode="auto">
          <a:xfrm>
            <a:off x="5703630" y="2881439"/>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30" name="Rectangle 129">
            <a:extLst>
              <a:ext uri="{FF2B5EF4-FFF2-40B4-BE49-F238E27FC236}">
                <a16:creationId xmlns:a16="http://schemas.microsoft.com/office/drawing/2014/main" id="{AAF4444C-E4C2-2C4C-8CF4-FA7BE585A8E6}"/>
              </a:ext>
            </a:extLst>
          </p:cNvPr>
          <p:cNvSpPr/>
          <p:nvPr/>
        </p:nvSpPr>
        <p:spPr bwMode="auto">
          <a:xfrm>
            <a:off x="6479420" y="2881440"/>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31" name="Rectangle 130">
            <a:extLst>
              <a:ext uri="{FF2B5EF4-FFF2-40B4-BE49-F238E27FC236}">
                <a16:creationId xmlns:a16="http://schemas.microsoft.com/office/drawing/2014/main" id="{6F721973-352F-E24D-8BD2-C3E5C42C813B}"/>
              </a:ext>
            </a:extLst>
          </p:cNvPr>
          <p:cNvSpPr/>
          <p:nvPr/>
        </p:nvSpPr>
        <p:spPr bwMode="auto">
          <a:xfrm>
            <a:off x="7286377" y="2881439"/>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32" name="Rectangle 131">
            <a:extLst>
              <a:ext uri="{FF2B5EF4-FFF2-40B4-BE49-F238E27FC236}">
                <a16:creationId xmlns:a16="http://schemas.microsoft.com/office/drawing/2014/main" id="{779B1389-BBFE-CE45-871C-CEA028FA66E2}"/>
              </a:ext>
            </a:extLst>
          </p:cNvPr>
          <p:cNvSpPr/>
          <p:nvPr/>
        </p:nvSpPr>
        <p:spPr bwMode="auto">
          <a:xfrm>
            <a:off x="11432634" y="1380388"/>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33" name="Rectangle 132">
            <a:extLst>
              <a:ext uri="{FF2B5EF4-FFF2-40B4-BE49-F238E27FC236}">
                <a16:creationId xmlns:a16="http://schemas.microsoft.com/office/drawing/2014/main" id="{81948522-3CC5-9E46-A78E-9F411BAD4981}"/>
              </a:ext>
            </a:extLst>
          </p:cNvPr>
          <p:cNvSpPr/>
          <p:nvPr/>
        </p:nvSpPr>
        <p:spPr bwMode="auto">
          <a:xfrm>
            <a:off x="12208424" y="1380388"/>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34" name="Rectangle 133">
            <a:extLst>
              <a:ext uri="{FF2B5EF4-FFF2-40B4-BE49-F238E27FC236}">
                <a16:creationId xmlns:a16="http://schemas.microsoft.com/office/drawing/2014/main" id="{B7242B52-EB57-9744-B372-B9A7AC8FA34C}"/>
              </a:ext>
            </a:extLst>
          </p:cNvPr>
          <p:cNvSpPr/>
          <p:nvPr/>
        </p:nvSpPr>
        <p:spPr bwMode="auto">
          <a:xfrm>
            <a:off x="9881054" y="1383868"/>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35" name="Rectangle 134">
            <a:extLst>
              <a:ext uri="{FF2B5EF4-FFF2-40B4-BE49-F238E27FC236}">
                <a16:creationId xmlns:a16="http://schemas.microsoft.com/office/drawing/2014/main" id="{DAA28B4B-CF85-E046-AF4B-4E1242D2E556}"/>
              </a:ext>
            </a:extLst>
          </p:cNvPr>
          <p:cNvSpPr/>
          <p:nvPr/>
        </p:nvSpPr>
        <p:spPr bwMode="auto">
          <a:xfrm>
            <a:off x="10656844" y="1383867"/>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36" name="Rectangle 135">
            <a:extLst>
              <a:ext uri="{FF2B5EF4-FFF2-40B4-BE49-F238E27FC236}">
                <a16:creationId xmlns:a16="http://schemas.microsoft.com/office/drawing/2014/main" id="{5454469E-3054-9D41-AF92-7CCECBEDF633}"/>
              </a:ext>
            </a:extLst>
          </p:cNvPr>
          <p:cNvSpPr/>
          <p:nvPr/>
        </p:nvSpPr>
        <p:spPr bwMode="auto">
          <a:xfrm>
            <a:off x="11432634" y="777982"/>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37" name="Rectangle 136">
            <a:extLst>
              <a:ext uri="{FF2B5EF4-FFF2-40B4-BE49-F238E27FC236}">
                <a16:creationId xmlns:a16="http://schemas.microsoft.com/office/drawing/2014/main" id="{65E7DE6A-EE98-DC4C-969E-E52783B77842}"/>
              </a:ext>
            </a:extLst>
          </p:cNvPr>
          <p:cNvSpPr/>
          <p:nvPr/>
        </p:nvSpPr>
        <p:spPr bwMode="auto">
          <a:xfrm>
            <a:off x="12208424" y="777981"/>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38" name="Rectangle 137">
            <a:extLst>
              <a:ext uri="{FF2B5EF4-FFF2-40B4-BE49-F238E27FC236}">
                <a16:creationId xmlns:a16="http://schemas.microsoft.com/office/drawing/2014/main" id="{7C4D10C4-735D-CA40-8831-83CE4C442BDE}"/>
              </a:ext>
            </a:extLst>
          </p:cNvPr>
          <p:cNvSpPr/>
          <p:nvPr/>
        </p:nvSpPr>
        <p:spPr bwMode="auto">
          <a:xfrm>
            <a:off x="9881054" y="777981"/>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39" name="Rectangle 138">
            <a:extLst>
              <a:ext uri="{FF2B5EF4-FFF2-40B4-BE49-F238E27FC236}">
                <a16:creationId xmlns:a16="http://schemas.microsoft.com/office/drawing/2014/main" id="{33F39462-B27E-0A42-A948-3D8683BD4B22}"/>
              </a:ext>
            </a:extLst>
          </p:cNvPr>
          <p:cNvSpPr/>
          <p:nvPr/>
        </p:nvSpPr>
        <p:spPr bwMode="auto">
          <a:xfrm>
            <a:off x="10656844" y="777982"/>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40" name="TextBox 139">
            <a:extLst>
              <a:ext uri="{FF2B5EF4-FFF2-40B4-BE49-F238E27FC236}">
                <a16:creationId xmlns:a16="http://schemas.microsoft.com/office/drawing/2014/main" id="{0B5709FC-D8B1-1A43-98EA-E835D08DE412}"/>
              </a:ext>
            </a:extLst>
          </p:cNvPr>
          <p:cNvSpPr txBox="1"/>
          <p:nvPr/>
        </p:nvSpPr>
        <p:spPr>
          <a:xfrm>
            <a:off x="719410" y="926705"/>
            <a:ext cx="748270" cy="707886"/>
          </a:xfrm>
          <a:prstGeom prst="rect">
            <a:avLst/>
          </a:prstGeom>
          <a:noFill/>
        </p:spPr>
        <p:txBody>
          <a:bodyPr wrap="square" rtlCol="0">
            <a:spAutoFit/>
          </a:bodyPr>
          <a:lstStyle/>
          <a:p>
            <a:pPr algn="ctr"/>
            <a:r>
              <a:rPr lang="en-US" sz="4000" dirty="0"/>
              <a:t>1.</a:t>
            </a:r>
          </a:p>
        </p:txBody>
      </p:sp>
      <p:sp>
        <p:nvSpPr>
          <p:cNvPr id="141" name="TextBox 140">
            <a:extLst>
              <a:ext uri="{FF2B5EF4-FFF2-40B4-BE49-F238E27FC236}">
                <a16:creationId xmlns:a16="http://schemas.microsoft.com/office/drawing/2014/main" id="{CF2552D3-9988-B540-A955-4E489A9B6A28}"/>
              </a:ext>
            </a:extLst>
          </p:cNvPr>
          <p:cNvSpPr txBox="1"/>
          <p:nvPr/>
        </p:nvSpPr>
        <p:spPr>
          <a:xfrm>
            <a:off x="731556" y="3077681"/>
            <a:ext cx="748270" cy="707886"/>
          </a:xfrm>
          <a:prstGeom prst="rect">
            <a:avLst/>
          </a:prstGeom>
          <a:noFill/>
        </p:spPr>
        <p:txBody>
          <a:bodyPr wrap="square" rtlCol="0">
            <a:spAutoFit/>
          </a:bodyPr>
          <a:lstStyle/>
          <a:p>
            <a:pPr algn="ctr"/>
            <a:r>
              <a:rPr lang="en-US" sz="4000" dirty="0"/>
              <a:t>2.</a:t>
            </a:r>
          </a:p>
        </p:txBody>
      </p:sp>
      <p:sp>
        <p:nvSpPr>
          <p:cNvPr id="142" name="TextBox 141">
            <a:extLst>
              <a:ext uri="{FF2B5EF4-FFF2-40B4-BE49-F238E27FC236}">
                <a16:creationId xmlns:a16="http://schemas.microsoft.com/office/drawing/2014/main" id="{5713DCC5-EB15-BD4A-8EFA-FEA555D95B9D}"/>
              </a:ext>
            </a:extLst>
          </p:cNvPr>
          <p:cNvSpPr txBox="1"/>
          <p:nvPr/>
        </p:nvSpPr>
        <p:spPr>
          <a:xfrm>
            <a:off x="4911520" y="932261"/>
            <a:ext cx="748270" cy="707886"/>
          </a:xfrm>
          <a:prstGeom prst="rect">
            <a:avLst/>
          </a:prstGeom>
          <a:noFill/>
        </p:spPr>
        <p:txBody>
          <a:bodyPr wrap="square" rtlCol="0">
            <a:spAutoFit/>
          </a:bodyPr>
          <a:lstStyle/>
          <a:p>
            <a:pPr algn="ctr"/>
            <a:r>
              <a:rPr lang="en-US" sz="4000" dirty="0"/>
              <a:t>3.</a:t>
            </a:r>
          </a:p>
        </p:txBody>
      </p:sp>
      <p:sp>
        <p:nvSpPr>
          <p:cNvPr id="143" name="TextBox 142">
            <a:extLst>
              <a:ext uri="{FF2B5EF4-FFF2-40B4-BE49-F238E27FC236}">
                <a16:creationId xmlns:a16="http://schemas.microsoft.com/office/drawing/2014/main" id="{C746E803-1B0A-D545-93A2-159C899EA6AD}"/>
              </a:ext>
            </a:extLst>
          </p:cNvPr>
          <p:cNvSpPr txBox="1"/>
          <p:nvPr/>
        </p:nvSpPr>
        <p:spPr>
          <a:xfrm>
            <a:off x="9132784" y="974212"/>
            <a:ext cx="748270" cy="707886"/>
          </a:xfrm>
          <a:prstGeom prst="rect">
            <a:avLst/>
          </a:prstGeom>
          <a:noFill/>
        </p:spPr>
        <p:txBody>
          <a:bodyPr wrap="square" rtlCol="0">
            <a:spAutoFit/>
          </a:bodyPr>
          <a:lstStyle/>
          <a:p>
            <a:pPr algn="ctr"/>
            <a:r>
              <a:rPr lang="en-US" sz="4000" dirty="0"/>
              <a:t>5.</a:t>
            </a:r>
          </a:p>
        </p:txBody>
      </p:sp>
      <p:sp>
        <p:nvSpPr>
          <p:cNvPr id="144" name="TextBox 143">
            <a:extLst>
              <a:ext uri="{FF2B5EF4-FFF2-40B4-BE49-F238E27FC236}">
                <a16:creationId xmlns:a16="http://schemas.microsoft.com/office/drawing/2014/main" id="{D3F2E0EF-7B8D-6841-96C2-0AC1D476A3BE}"/>
              </a:ext>
            </a:extLst>
          </p:cNvPr>
          <p:cNvSpPr txBox="1"/>
          <p:nvPr/>
        </p:nvSpPr>
        <p:spPr>
          <a:xfrm>
            <a:off x="4912041" y="3077681"/>
            <a:ext cx="748270" cy="707886"/>
          </a:xfrm>
          <a:prstGeom prst="rect">
            <a:avLst/>
          </a:prstGeom>
          <a:noFill/>
        </p:spPr>
        <p:txBody>
          <a:bodyPr wrap="square" rtlCol="0">
            <a:spAutoFit/>
          </a:bodyPr>
          <a:lstStyle/>
          <a:p>
            <a:pPr algn="ctr"/>
            <a:r>
              <a:rPr lang="en-US" sz="4000" dirty="0"/>
              <a:t>4.</a:t>
            </a:r>
          </a:p>
        </p:txBody>
      </p:sp>
    </p:spTree>
    <p:extLst>
      <p:ext uri="{BB962C8B-B14F-4D97-AF65-F5344CB8AC3E}">
        <p14:creationId xmlns:p14="http://schemas.microsoft.com/office/powerpoint/2010/main" val="50299391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A322A45D-1334-2140-8B8F-23F7DB889E65}"/>
              </a:ext>
            </a:extLst>
          </p:cNvPr>
          <p:cNvSpPr/>
          <p:nvPr/>
        </p:nvSpPr>
        <p:spPr bwMode="auto">
          <a:xfrm>
            <a:off x="1621640" y="781472"/>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48" name="Rectangle 47">
            <a:extLst>
              <a:ext uri="{FF2B5EF4-FFF2-40B4-BE49-F238E27FC236}">
                <a16:creationId xmlns:a16="http://schemas.microsoft.com/office/drawing/2014/main" id="{A957236C-2DB9-5247-8D2F-28735BF30A46}"/>
              </a:ext>
            </a:extLst>
          </p:cNvPr>
          <p:cNvSpPr/>
          <p:nvPr/>
        </p:nvSpPr>
        <p:spPr bwMode="auto">
          <a:xfrm>
            <a:off x="2397430" y="781472"/>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49" name="Rectangle 48">
            <a:extLst>
              <a:ext uri="{FF2B5EF4-FFF2-40B4-BE49-F238E27FC236}">
                <a16:creationId xmlns:a16="http://schemas.microsoft.com/office/drawing/2014/main" id="{3FA231C7-3D28-3841-83E0-A6B31F082B5C}"/>
              </a:ext>
            </a:extLst>
          </p:cNvPr>
          <p:cNvSpPr/>
          <p:nvPr/>
        </p:nvSpPr>
        <p:spPr bwMode="auto">
          <a:xfrm>
            <a:off x="3173220" y="781472"/>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0" name="Rectangle 49">
            <a:extLst>
              <a:ext uri="{FF2B5EF4-FFF2-40B4-BE49-F238E27FC236}">
                <a16:creationId xmlns:a16="http://schemas.microsoft.com/office/drawing/2014/main" id="{B6D15CE8-1868-DC42-8D7F-786D157D22F8}"/>
              </a:ext>
            </a:extLst>
          </p:cNvPr>
          <p:cNvSpPr/>
          <p:nvPr/>
        </p:nvSpPr>
        <p:spPr bwMode="auto">
          <a:xfrm>
            <a:off x="3949010" y="781471"/>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1" name="Rectangle 50">
            <a:extLst>
              <a:ext uri="{FF2B5EF4-FFF2-40B4-BE49-F238E27FC236}">
                <a16:creationId xmlns:a16="http://schemas.microsoft.com/office/drawing/2014/main" id="{59C55648-62A9-7D4A-B396-28AFEF571279}"/>
              </a:ext>
            </a:extLst>
          </p:cNvPr>
          <p:cNvSpPr/>
          <p:nvPr/>
        </p:nvSpPr>
        <p:spPr bwMode="auto">
          <a:xfrm>
            <a:off x="1621640" y="1383878"/>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2" name="Rectangle 51">
            <a:extLst>
              <a:ext uri="{FF2B5EF4-FFF2-40B4-BE49-F238E27FC236}">
                <a16:creationId xmlns:a16="http://schemas.microsoft.com/office/drawing/2014/main" id="{E8E35225-9949-A44A-A76A-B7D477A72A87}"/>
              </a:ext>
            </a:extLst>
          </p:cNvPr>
          <p:cNvSpPr/>
          <p:nvPr/>
        </p:nvSpPr>
        <p:spPr bwMode="auto">
          <a:xfrm>
            <a:off x="2397430" y="1383879"/>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3" name="Rectangle 52">
            <a:extLst>
              <a:ext uri="{FF2B5EF4-FFF2-40B4-BE49-F238E27FC236}">
                <a16:creationId xmlns:a16="http://schemas.microsoft.com/office/drawing/2014/main" id="{8AFE5B2C-DA6B-2C49-BF9A-3423ED5064A3}"/>
              </a:ext>
            </a:extLst>
          </p:cNvPr>
          <p:cNvSpPr/>
          <p:nvPr/>
        </p:nvSpPr>
        <p:spPr bwMode="auto">
          <a:xfrm>
            <a:off x="3173220" y="1383878"/>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4" name="Rectangle 53">
            <a:extLst>
              <a:ext uri="{FF2B5EF4-FFF2-40B4-BE49-F238E27FC236}">
                <a16:creationId xmlns:a16="http://schemas.microsoft.com/office/drawing/2014/main" id="{879F6CC6-AF45-E441-B7C8-92F72FF28736}"/>
              </a:ext>
            </a:extLst>
          </p:cNvPr>
          <p:cNvSpPr/>
          <p:nvPr/>
        </p:nvSpPr>
        <p:spPr bwMode="auto">
          <a:xfrm>
            <a:off x="3949010" y="1383878"/>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5" name="Rectangle 54">
            <a:extLst>
              <a:ext uri="{FF2B5EF4-FFF2-40B4-BE49-F238E27FC236}">
                <a16:creationId xmlns:a16="http://schemas.microsoft.com/office/drawing/2014/main" id="{7717AFF6-5250-D143-82A3-E03C73E6E94A}"/>
              </a:ext>
            </a:extLst>
          </p:cNvPr>
          <p:cNvSpPr/>
          <p:nvPr/>
        </p:nvSpPr>
        <p:spPr bwMode="auto">
          <a:xfrm>
            <a:off x="1608798" y="3420966"/>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6" name="Rectangle 55">
            <a:extLst>
              <a:ext uri="{FF2B5EF4-FFF2-40B4-BE49-F238E27FC236}">
                <a16:creationId xmlns:a16="http://schemas.microsoft.com/office/drawing/2014/main" id="{5BD44F2E-E928-A04F-AE14-2947209FF189}"/>
              </a:ext>
            </a:extLst>
          </p:cNvPr>
          <p:cNvSpPr/>
          <p:nvPr/>
        </p:nvSpPr>
        <p:spPr bwMode="auto">
          <a:xfrm>
            <a:off x="2384588" y="3420967"/>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7" name="Rectangle 56">
            <a:extLst>
              <a:ext uri="{FF2B5EF4-FFF2-40B4-BE49-F238E27FC236}">
                <a16:creationId xmlns:a16="http://schemas.microsoft.com/office/drawing/2014/main" id="{3AA9249B-ACDF-DF41-B62D-6EA5CCAD7567}"/>
              </a:ext>
            </a:extLst>
          </p:cNvPr>
          <p:cNvSpPr/>
          <p:nvPr/>
        </p:nvSpPr>
        <p:spPr bwMode="auto">
          <a:xfrm>
            <a:off x="3160378" y="3420966"/>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67" name="Rectangle 66">
            <a:extLst>
              <a:ext uri="{FF2B5EF4-FFF2-40B4-BE49-F238E27FC236}">
                <a16:creationId xmlns:a16="http://schemas.microsoft.com/office/drawing/2014/main" id="{9E51564B-8E80-BD40-9AE7-0657332E4221}"/>
              </a:ext>
            </a:extLst>
          </p:cNvPr>
          <p:cNvSpPr/>
          <p:nvPr/>
        </p:nvSpPr>
        <p:spPr bwMode="auto">
          <a:xfrm>
            <a:off x="3949010" y="3420961"/>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68" name="Rectangle 67">
            <a:extLst>
              <a:ext uri="{FF2B5EF4-FFF2-40B4-BE49-F238E27FC236}">
                <a16:creationId xmlns:a16="http://schemas.microsoft.com/office/drawing/2014/main" id="{4F7A94A5-F90E-9F4B-96F1-43177DFE596F}"/>
              </a:ext>
            </a:extLst>
          </p:cNvPr>
          <p:cNvSpPr/>
          <p:nvPr/>
        </p:nvSpPr>
        <p:spPr bwMode="auto">
          <a:xfrm>
            <a:off x="3951698" y="4023368"/>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79" name="Rectangle 78">
            <a:extLst>
              <a:ext uri="{FF2B5EF4-FFF2-40B4-BE49-F238E27FC236}">
                <a16:creationId xmlns:a16="http://schemas.microsoft.com/office/drawing/2014/main" id="{FEEAEA47-E9AF-3646-9B1C-097489D39BAB}"/>
              </a:ext>
            </a:extLst>
          </p:cNvPr>
          <p:cNvSpPr/>
          <p:nvPr/>
        </p:nvSpPr>
        <p:spPr bwMode="auto">
          <a:xfrm>
            <a:off x="3160378" y="4023367"/>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80" name="Rectangle 79">
            <a:extLst>
              <a:ext uri="{FF2B5EF4-FFF2-40B4-BE49-F238E27FC236}">
                <a16:creationId xmlns:a16="http://schemas.microsoft.com/office/drawing/2014/main" id="{48505F8D-E514-D34D-A6F3-28F4BB757596}"/>
              </a:ext>
            </a:extLst>
          </p:cNvPr>
          <p:cNvSpPr/>
          <p:nvPr/>
        </p:nvSpPr>
        <p:spPr bwMode="auto">
          <a:xfrm>
            <a:off x="2384588" y="4023366"/>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85" name="Rectangle 84">
            <a:extLst>
              <a:ext uri="{FF2B5EF4-FFF2-40B4-BE49-F238E27FC236}">
                <a16:creationId xmlns:a16="http://schemas.microsoft.com/office/drawing/2014/main" id="{0A122312-ED65-ED4F-8ECC-58D9A2F8CA7B}"/>
              </a:ext>
            </a:extLst>
          </p:cNvPr>
          <p:cNvSpPr/>
          <p:nvPr/>
        </p:nvSpPr>
        <p:spPr bwMode="auto">
          <a:xfrm>
            <a:off x="1608798" y="4023365"/>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86" name="Rectangle 85">
            <a:extLst>
              <a:ext uri="{FF2B5EF4-FFF2-40B4-BE49-F238E27FC236}">
                <a16:creationId xmlns:a16="http://schemas.microsoft.com/office/drawing/2014/main" id="{17739833-C3B2-534D-AFB8-5F84E30CCA96}"/>
              </a:ext>
            </a:extLst>
          </p:cNvPr>
          <p:cNvSpPr/>
          <p:nvPr/>
        </p:nvSpPr>
        <p:spPr bwMode="auto">
          <a:xfrm>
            <a:off x="5547287" y="781480"/>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99" name="Rectangle 98">
            <a:extLst>
              <a:ext uri="{FF2B5EF4-FFF2-40B4-BE49-F238E27FC236}">
                <a16:creationId xmlns:a16="http://schemas.microsoft.com/office/drawing/2014/main" id="{4A23E5EC-40ED-484E-892E-01FF581B0B33}"/>
              </a:ext>
            </a:extLst>
          </p:cNvPr>
          <p:cNvSpPr/>
          <p:nvPr/>
        </p:nvSpPr>
        <p:spPr bwMode="auto">
          <a:xfrm>
            <a:off x="6323077" y="781481"/>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00" name="Rectangle 99">
            <a:extLst>
              <a:ext uri="{FF2B5EF4-FFF2-40B4-BE49-F238E27FC236}">
                <a16:creationId xmlns:a16="http://schemas.microsoft.com/office/drawing/2014/main" id="{21BA0C6A-2B53-314C-A1CB-A1172887B17C}"/>
              </a:ext>
            </a:extLst>
          </p:cNvPr>
          <p:cNvSpPr/>
          <p:nvPr/>
        </p:nvSpPr>
        <p:spPr bwMode="auto">
          <a:xfrm>
            <a:off x="7098867" y="781480"/>
            <a:ext cx="664880" cy="494461"/>
          </a:xfrm>
          <a:prstGeom prst="rect">
            <a:avLst/>
          </a:prstGeom>
          <a:solidFill>
            <a:srgbClr val="E678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16" name="Rectangle 115">
            <a:extLst>
              <a:ext uri="{FF2B5EF4-FFF2-40B4-BE49-F238E27FC236}">
                <a16:creationId xmlns:a16="http://schemas.microsoft.com/office/drawing/2014/main" id="{8F1912DF-A42D-9344-B097-665320570DE7}"/>
              </a:ext>
            </a:extLst>
          </p:cNvPr>
          <p:cNvSpPr/>
          <p:nvPr/>
        </p:nvSpPr>
        <p:spPr bwMode="auto">
          <a:xfrm>
            <a:off x="7114397" y="1383883"/>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17" name="Rectangle 116">
            <a:extLst>
              <a:ext uri="{FF2B5EF4-FFF2-40B4-BE49-F238E27FC236}">
                <a16:creationId xmlns:a16="http://schemas.microsoft.com/office/drawing/2014/main" id="{5D2EF22D-F01A-0149-BFE1-7F0680120D5C}"/>
              </a:ext>
            </a:extLst>
          </p:cNvPr>
          <p:cNvSpPr/>
          <p:nvPr/>
        </p:nvSpPr>
        <p:spPr bwMode="auto">
          <a:xfrm>
            <a:off x="7890187" y="1383882"/>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18" name="Rectangle 117">
            <a:extLst>
              <a:ext uri="{FF2B5EF4-FFF2-40B4-BE49-F238E27FC236}">
                <a16:creationId xmlns:a16="http://schemas.microsoft.com/office/drawing/2014/main" id="{B5875116-74A6-A640-B0D9-A720F4B53876}"/>
              </a:ext>
            </a:extLst>
          </p:cNvPr>
          <p:cNvSpPr/>
          <p:nvPr/>
        </p:nvSpPr>
        <p:spPr bwMode="auto">
          <a:xfrm>
            <a:off x="5562817" y="1387362"/>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19" name="Rectangle 118">
            <a:extLst>
              <a:ext uri="{FF2B5EF4-FFF2-40B4-BE49-F238E27FC236}">
                <a16:creationId xmlns:a16="http://schemas.microsoft.com/office/drawing/2014/main" id="{F2DE5CE8-0C8B-2E46-B268-A4625744353C}"/>
              </a:ext>
            </a:extLst>
          </p:cNvPr>
          <p:cNvSpPr/>
          <p:nvPr/>
        </p:nvSpPr>
        <p:spPr bwMode="auto">
          <a:xfrm>
            <a:off x="6338607" y="1387361"/>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20" name="Rectangle 119">
            <a:extLst>
              <a:ext uri="{FF2B5EF4-FFF2-40B4-BE49-F238E27FC236}">
                <a16:creationId xmlns:a16="http://schemas.microsoft.com/office/drawing/2014/main" id="{6A2A01D8-5FCE-094F-AB90-632D3D1EC163}"/>
              </a:ext>
            </a:extLst>
          </p:cNvPr>
          <p:cNvSpPr/>
          <p:nvPr/>
        </p:nvSpPr>
        <p:spPr bwMode="auto">
          <a:xfrm>
            <a:off x="7890187" y="781472"/>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23" name="Rectangle 122">
            <a:extLst>
              <a:ext uri="{FF2B5EF4-FFF2-40B4-BE49-F238E27FC236}">
                <a16:creationId xmlns:a16="http://schemas.microsoft.com/office/drawing/2014/main" id="{33F98814-78A5-E04D-B524-A43B4E4F7F3D}"/>
              </a:ext>
            </a:extLst>
          </p:cNvPr>
          <p:cNvSpPr/>
          <p:nvPr/>
        </p:nvSpPr>
        <p:spPr bwMode="auto">
          <a:xfrm>
            <a:off x="7101555" y="4019885"/>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24" name="Rectangle 123">
            <a:extLst>
              <a:ext uri="{FF2B5EF4-FFF2-40B4-BE49-F238E27FC236}">
                <a16:creationId xmlns:a16="http://schemas.microsoft.com/office/drawing/2014/main" id="{BC7CF9F4-EB2D-834D-9483-9C2A10DEA118}"/>
              </a:ext>
            </a:extLst>
          </p:cNvPr>
          <p:cNvSpPr/>
          <p:nvPr/>
        </p:nvSpPr>
        <p:spPr bwMode="auto">
          <a:xfrm>
            <a:off x="7877345" y="4019885"/>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25" name="Rectangle 124">
            <a:extLst>
              <a:ext uri="{FF2B5EF4-FFF2-40B4-BE49-F238E27FC236}">
                <a16:creationId xmlns:a16="http://schemas.microsoft.com/office/drawing/2014/main" id="{242BE47A-8D37-184E-9508-B7BB91734233}"/>
              </a:ext>
            </a:extLst>
          </p:cNvPr>
          <p:cNvSpPr/>
          <p:nvPr/>
        </p:nvSpPr>
        <p:spPr bwMode="auto">
          <a:xfrm>
            <a:off x="5549975" y="4023365"/>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26" name="Rectangle 125">
            <a:extLst>
              <a:ext uri="{FF2B5EF4-FFF2-40B4-BE49-F238E27FC236}">
                <a16:creationId xmlns:a16="http://schemas.microsoft.com/office/drawing/2014/main" id="{55569CD1-F448-0849-B7D9-5A1AFFCAD978}"/>
              </a:ext>
            </a:extLst>
          </p:cNvPr>
          <p:cNvSpPr/>
          <p:nvPr/>
        </p:nvSpPr>
        <p:spPr bwMode="auto">
          <a:xfrm>
            <a:off x="6325765" y="4023364"/>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28" name="Rectangle 127">
            <a:extLst>
              <a:ext uri="{FF2B5EF4-FFF2-40B4-BE49-F238E27FC236}">
                <a16:creationId xmlns:a16="http://schemas.microsoft.com/office/drawing/2014/main" id="{45A2BD00-BF53-164B-9BF3-E360877C8E5B}"/>
              </a:ext>
            </a:extLst>
          </p:cNvPr>
          <p:cNvSpPr/>
          <p:nvPr/>
        </p:nvSpPr>
        <p:spPr bwMode="auto">
          <a:xfrm>
            <a:off x="7877345" y="3417478"/>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29" name="Rectangle 128">
            <a:extLst>
              <a:ext uri="{FF2B5EF4-FFF2-40B4-BE49-F238E27FC236}">
                <a16:creationId xmlns:a16="http://schemas.microsoft.com/office/drawing/2014/main" id="{D249AC9A-BB5D-1845-8472-B536789F531A}"/>
              </a:ext>
            </a:extLst>
          </p:cNvPr>
          <p:cNvSpPr/>
          <p:nvPr/>
        </p:nvSpPr>
        <p:spPr bwMode="auto">
          <a:xfrm>
            <a:off x="5534445" y="3417477"/>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30" name="Rectangle 129">
            <a:extLst>
              <a:ext uri="{FF2B5EF4-FFF2-40B4-BE49-F238E27FC236}">
                <a16:creationId xmlns:a16="http://schemas.microsoft.com/office/drawing/2014/main" id="{AAF4444C-E4C2-2C4C-8CF4-FA7BE585A8E6}"/>
              </a:ext>
            </a:extLst>
          </p:cNvPr>
          <p:cNvSpPr/>
          <p:nvPr/>
        </p:nvSpPr>
        <p:spPr bwMode="auto">
          <a:xfrm>
            <a:off x="6310235" y="3417478"/>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131" name="Rectangle 130">
            <a:extLst>
              <a:ext uri="{FF2B5EF4-FFF2-40B4-BE49-F238E27FC236}">
                <a16:creationId xmlns:a16="http://schemas.microsoft.com/office/drawing/2014/main" id="{6F721973-352F-E24D-8BD2-C3E5C42C813B}"/>
              </a:ext>
            </a:extLst>
          </p:cNvPr>
          <p:cNvSpPr/>
          <p:nvPr/>
        </p:nvSpPr>
        <p:spPr bwMode="auto">
          <a:xfrm>
            <a:off x="7117192" y="3417477"/>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42" name="Rectangle 41">
            <a:extLst>
              <a:ext uri="{FF2B5EF4-FFF2-40B4-BE49-F238E27FC236}">
                <a16:creationId xmlns:a16="http://schemas.microsoft.com/office/drawing/2014/main" id="{F2438922-5793-1544-8A58-F74BC00ED15F}"/>
              </a:ext>
            </a:extLst>
          </p:cNvPr>
          <p:cNvSpPr/>
          <p:nvPr/>
        </p:nvSpPr>
        <p:spPr bwMode="auto">
          <a:xfrm>
            <a:off x="1623820" y="1986277"/>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43" name="Rectangle 42">
            <a:extLst>
              <a:ext uri="{FF2B5EF4-FFF2-40B4-BE49-F238E27FC236}">
                <a16:creationId xmlns:a16="http://schemas.microsoft.com/office/drawing/2014/main" id="{E2D8D7D9-8314-AC46-85C9-74CED7A54CE9}"/>
              </a:ext>
            </a:extLst>
          </p:cNvPr>
          <p:cNvSpPr/>
          <p:nvPr/>
        </p:nvSpPr>
        <p:spPr bwMode="auto">
          <a:xfrm>
            <a:off x="2399610" y="1986277"/>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45" name="Rectangle 44">
            <a:extLst>
              <a:ext uri="{FF2B5EF4-FFF2-40B4-BE49-F238E27FC236}">
                <a16:creationId xmlns:a16="http://schemas.microsoft.com/office/drawing/2014/main" id="{7C33FF8A-3D1B-9147-A65C-AE3FDBC97B00}"/>
              </a:ext>
            </a:extLst>
          </p:cNvPr>
          <p:cNvSpPr/>
          <p:nvPr/>
        </p:nvSpPr>
        <p:spPr bwMode="auto">
          <a:xfrm>
            <a:off x="2388388" y="4625764"/>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46" name="Rectangle 45">
            <a:extLst>
              <a:ext uri="{FF2B5EF4-FFF2-40B4-BE49-F238E27FC236}">
                <a16:creationId xmlns:a16="http://schemas.microsoft.com/office/drawing/2014/main" id="{D2F1F0C5-D639-A74A-A587-D910EB27A934}"/>
              </a:ext>
            </a:extLst>
          </p:cNvPr>
          <p:cNvSpPr/>
          <p:nvPr/>
        </p:nvSpPr>
        <p:spPr bwMode="auto">
          <a:xfrm>
            <a:off x="1612598" y="4625763"/>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8" name="Rectangle 57">
            <a:extLst>
              <a:ext uri="{FF2B5EF4-FFF2-40B4-BE49-F238E27FC236}">
                <a16:creationId xmlns:a16="http://schemas.microsoft.com/office/drawing/2014/main" id="{716F4EAD-7D5F-3F4B-9302-AD45526B5A2A}"/>
              </a:ext>
            </a:extLst>
          </p:cNvPr>
          <p:cNvSpPr/>
          <p:nvPr/>
        </p:nvSpPr>
        <p:spPr bwMode="auto">
          <a:xfrm>
            <a:off x="5562817" y="1986276"/>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59" name="Rectangle 58">
            <a:extLst>
              <a:ext uri="{FF2B5EF4-FFF2-40B4-BE49-F238E27FC236}">
                <a16:creationId xmlns:a16="http://schemas.microsoft.com/office/drawing/2014/main" id="{CFF3C6FC-692F-6943-8611-5906091686A9}"/>
              </a:ext>
            </a:extLst>
          </p:cNvPr>
          <p:cNvSpPr/>
          <p:nvPr/>
        </p:nvSpPr>
        <p:spPr bwMode="auto">
          <a:xfrm>
            <a:off x="6323077" y="1993241"/>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60" name="Rectangle 59">
            <a:extLst>
              <a:ext uri="{FF2B5EF4-FFF2-40B4-BE49-F238E27FC236}">
                <a16:creationId xmlns:a16="http://schemas.microsoft.com/office/drawing/2014/main" id="{F7F81CCA-0F84-A144-AD37-A4ED1FCD87D9}"/>
              </a:ext>
            </a:extLst>
          </p:cNvPr>
          <p:cNvSpPr/>
          <p:nvPr/>
        </p:nvSpPr>
        <p:spPr bwMode="auto">
          <a:xfrm>
            <a:off x="5562817" y="4629238"/>
            <a:ext cx="664880" cy="494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61" name="Rectangle 60">
            <a:extLst>
              <a:ext uri="{FF2B5EF4-FFF2-40B4-BE49-F238E27FC236}">
                <a16:creationId xmlns:a16="http://schemas.microsoft.com/office/drawing/2014/main" id="{1394F190-0966-DA44-A846-9AE3FAD61CC7}"/>
              </a:ext>
            </a:extLst>
          </p:cNvPr>
          <p:cNvSpPr/>
          <p:nvPr/>
        </p:nvSpPr>
        <p:spPr bwMode="auto">
          <a:xfrm>
            <a:off x="6323077" y="4636203"/>
            <a:ext cx="664880" cy="494461"/>
          </a:xfrm>
          <a:prstGeom prst="rect">
            <a:avLst/>
          </a:prstGeom>
          <a:noFill/>
          <a:ln w="28575">
            <a:solidFill>
              <a:schemeClr val="tx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lnSpc>
                <a:spcPct val="90000"/>
              </a:lnSpc>
            </a:pPr>
            <a:endParaRPr lang="en-US" sz="2400" dirty="0">
              <a:solidFill>
                <a:schemeClr val="tx1"/>
              </a:solidFill>
            </a:endParaRPr>
          </a:p>
        </p:txBody>
      </p:sp>
      <p:sp>
        <p:nvSpPr>
          <p:cNvPr id="62" name="TextBox 61">
            <a:extLst>
              <a:ext uri="{FF2B5EF4-FFF2-40B4-BE49-F238E27FC236}">
                <a16:creationId xmlns:a16="http://schemas.microsoft.com/office/drawing/2014/main" id="{3FC3216A-28E5-3840-996F-811B6EFF0B8C}"/>
              </a:ext>
            </a:extLst>
          </p:cNvPr>
          <p:cNvSpPr txBox="1"/>
          <p:nvPr/>
        </p:nvSpPr>
        <p:spPr>
          <a:xfrm>
            <a:off x="736776" y="1285355"/>
            <a:ext cx="748270" cy="707886"/>
          </a:xfrm>
          <a:prstGeom prst="rect">
            <a:avLst/>
          </a:prstGeom>
          <a:noFill/>
        </p:spPr>
        <p:txBody>
          <a:bodyPr wrap="square" rtlCol="0">
            <a:spAutoFit/>
          </a:bodyPr>
          <a:lstStyle/>
          <a:p>
            <a:pPr algn="ctr"/>
            <a:r>
              <a:rPr lang="en-US" sz="4000" dirty="0"/>
              <a:t>1.</a:t>
            </a:r>
          </a:p>
        </p:txBody>
      </p:sp>
      <p:sp>
        <p:nvSpPr>
          <p:cNvPr id="63" name="TextBox 62">
            <a:extLst>
              <a:ext uri="{FF2B5EF4-FFF2-40B4-BE49-F238E27FC236}">
                <a16:creationId xmlns:a16="http://schemas.microsoft.com/office/drawing/2014/main" id="{B9D54DFD-F917-4F48-B9B1-E771AFBF0270}"/>
              </a:ext>
            </a:extLst>
          </p:cNvPr>
          <p:cNvSpPr txBox="1"/>
          <p:nvPr/>
        </p:nvSpPr>
        <p:spPr>
          <a:xfrm>
            <a:off x="736776" y="3928317"/>
            <a:ext cx="748270" cy="707886"/>
          </a:xfrm>
          <a:prstGeom prst="rect">
            <a:avLst/>
          </a:prstGeom>
          <a:noFill/>
        </p:spPr>
        <p:txBody>
          <a:bodyPr wrap="square" rtlCol="0">
            <a:spAutoFit/>
          </a:bodyPr>
          <a:lstStyle/>
          <a:p>
            <a:pPr algn="ctr"/>
            <a:r>
              <a:rPr lang="en-US" sz="4000" dirty="0"/>
              <a:t>2.</a:t>
            </a:r>
          </a:p>
        </p:txBody>
      </p:sp>
      <p:sp>
        <p:nvSpPr>
          <p:cNvPr id="64" name="TextBox 63">
            <a:extLst>
              <a:ext uri="{FF2B5EF4-FFF2-40B4-BE49-F238E27FC236}">
                <a16:creationId xmlns:a16="http://schemas.microsoft.com/office/drawing/2014/main" id="{5839564C-2130-5442-87E7-034A6315EA92}"/>
              </a:ext>
            </a:extLst>
          </p:cNvPr>
          <p:cNvSpPr txBox="1"/>
          <p:nvPr/>
        </p:nvSpPr>
        <p:spPr>
          <a:xfrm>
            <a:off x="4812766" y="1284880"/>
            <a:ext cx="748270" cy="707886"/>
          </a:xfrm>
          <a:prstGeom prst="rect">
            <a:avLst/>
          </a:prstGeom>
          <a:noFill/>
        </p:spPr>
        <p:txBody>
          <a:bodyPr wrap="square" rtlCol="0">
            <a:spAutoFit/>
          </a:bodyPr>
          <a:lstStyle/>
          <a:p>
            <a:pPr algn="ctr"/>
            <a:r>
              <a:rPr lang="en-US" sz="4000" dirty="0"/>
              <a:t>3.</a:t>
            </a:r>
          </a:p>
        </p:txBody>
      </p:sp>
      <p:sp>
        <p:nvSpPr>
          <p:cNvPr id="65" name="TextBox 64">
            <a:extLst>
              <a:ext uri="{FF2B5EF4-FFF2-40B4-BE49-F238E27FC236}">
                <a16:creationId xmlns:a16="http://schemas.microsoft.com/office/drawing/2014/main" id="{099D2ADE-2430-BB42-AA37-78D7A667C327}"/>
              </a:ext>
            </a:extLst>
          </p:cNvPr>
          <p:cNvSpPr txBox="1"/>
          <p:nvPr/>
        </p:nvSpPr>
        <p:spPr>
          <a:xfrm>
            <a:off x="4812951" y="3905448"/>
            <a:ext cx="748270" cy="707886"/>
          </a:xfrm>
          <a:prstGeom prst="rect">
            <a:avLst/>
          </a:prstGeom>
          <a:noFill/>
        </p:spPr>
        <p:txBody>
          <a:bodyPr wrap="square" rtlCol="0">
            <a:spAutoFit/>
          </a:bodyPr>
          <a:lstStyle/>
          <a:p>
            <a:pPr algn="ctr"/>
            <a:r>
              <a:rPr lang="en-US" sz="4000" dirty="0"/>
              <a:t>4.</a:t>
            </a:r>
          </a:p>
        </p:txBody>
      </p:sp>
    </p:spTree>
    <p:extLst>
      <p:ext uri="{BB962C8B-B14F-4D97-AF65-F5344CB8AC3E}">
        <p14:creationId xmlns:p14="http://schemas.microsoft.com/office/powerpoint/2010/main" val="3401127395"/>
      </p:ext>
    </p:extLst>
  </p:cSld>
  <p:clrMapOvr>
    <a:masterClrMapping/>
  </p:clrMapOvr>
  <p:transition>
    <p:fade/>
  </p:transition>
</p:sld>
</file>

<file path=ppt/theme/theme1.xml><?xml version="1.0" encoding="utf-8"?>
<a:theme xmlns:a="http://schemas.openxmlformats.org/drawingml/2006/main" name="4-60358_Summit 2020_Template_Dark">
  <a:themeElements>
    <a:clrScheme name="reInvent">
      <a:dk1>
        <a:srgbClr val="000000"/>
      </a:dk1>
      <a:lt1>
        <a:srgbClr val="FFFFFF"/>
      </a:lt1>
      <a:dk2>
        <a:srgbClr val="282828"/>
      </a:dk2>
      <a:lt2>
        <a:srgbClr val="F2F4F4"/>
      </a:lt2>
      <a:accent1>
        <a:srgbClr val="E8882B"/>
      </a:accent1>
      <a:accent2>
        <a:srgbClr val="E56CE2"/>
      </a:accent2>
      <a:accent3>
        <a:srgbClr val="65E930"/>
      </a:accent3>
      <a:accent4>
        <a:srgbClr val="FAE232"/>
      </a:accent4>
      <a:accent5>
        <a:srgbClr val="44CEEA"/>
      </a:accent5>
      <a:accent6>
        <a:srgbClr val="9827E5"/>
      </a:accent6>
      <a:hlink>
        <a:srgbClr val="E8882B"/>
      </a:hlink>
      <a:folHlink>
        <a:srgbClr val="E56CE2"/>
      </a:folHlink>
    </a:clrScheme>
    <a:fontScheme name="reInvent 2020">
      <a:majorFont>
        <a:latin typeface="Amazon Ember Heavy"/>
        <a:ea typeface=""/>
        <a:cs typeface=""/>
      </a:majorFont>
      <a:minorFont>
        <a:latin typeface="Amazon Ember"/>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EC24E"/>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lgn="ctr" defTabSz="932472" fontAlgn="base">
          <a:lnSpc>
            <a:spcPct val="90000"/>
          </a:lnSpc>
          <a:spcBef>
            <a:spcPct val="0"/>
          </a:spcBef>
          <a:spcAft>
            <a:spcPct val="0"/>
          </a:spcAft>
          <a:defRPr sz="2400" dirty="0">
            <a:solidFill>
              <a:schemeClr val="tx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9050" cap="rnd">
          <a:solidFill>
            <a:schemeClr val="tx1"/>
          </a:solidFill>
          <a:headEnd type="none"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1800"/>
          </a:spcAft>
          <a:defRPr sz="32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reinvent20_Template_16x9_v3b [Read-Only]" id="{F35EC9D7-5BE0-4853-9B41-2AABB2EE2BAC}" vid="{59A7B59A-44DB-44E2-927E-1879931FAB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7A710039C34749B380AF800F167940" ma:contentTypeVersion="1" ma:contentTypeDescription="Create a new document." ma:contentTypeScope="" ma:versionID="945f8343fe7a9b38fbf21a801906093d">
  <xsd:schema xmlns:xsd="http://www.w3.org/2001/XMLSchema" xmlns:xs="http://www.w3.org/2001/XMLSchema" xmlns:p="http://schemas.microsoft.com/office/2006/metadata/properties" xmlns:ns2="48f59c7d-3e98-4a0c-845f-b71680f62835" targetNamespace="http://schemas.microsoft.com/office/2006/metadata/properties" ma:root="true" ma:fieldsID="10f52b2a9f30ca6065999db2de5df163" ns2:_="">
    <xsd:import namespace="48f59c7d-3e98-4a0c-845f-b71680f6283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59c7d-3e98-4a0c-845f-b71680f6283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48f59c7d-3e98-4a0c-845f-b71680f62835"/>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1F732DD3-0828-4D2F-8E70-D7B3AD3C40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59c7d-3e98-4a0c-845f-b71680f628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4-60358_Summit 2020_Template_Dark</Template>
  <TotalTime>14715</TotalTime>
  <Words>171</Words>
  <Application>Microsoft Macintosh PowerPoint</Application>
  <PresentationFormat>Custom</PresentationFormat>
  <Paragraphs>50</Paragraphs>
  <Slides>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Amazon Ember Heavy</vt:lpstr>
      <vt:lpstr>Times New Roman</vt:lpstr>
      <vt:lpstr>Lucida Console</vt:lpstr>
      <vt:lpstr>Amazon Ember</vt:lpstr>
      <vt:lpstr>Meiryo</vt:lpstr>
      <vt:lpstr>Amazon Ember Display</vt:lpstr>
      <vt:lpstr>Arial</vt:lpstr>
      <vt:lpstr>Wingdings</vt:lpstr>
      <vt:lpstr>Amazon Ember Light</vt:lpstr>
      <vt:lpstr>4-60358_Summit 2020_Template_Dark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&lt;Speech title here&gt;</dc:subject>
  <dc:creator>Microsoft Office User</dc:creator>
  <cp:keywords>AWS RE:INVENT</cp:keywords>
  <cp:lastModifiedBy>Microsoft Office User</cp:lastModifiedBy>
  <cp:revision>100</cp:revision>
  <cp:lastPrinted>2019-06-18T21:36:09Z</cp:lastPrinted>
  <dcterms:created xsi:type="dcterms:W3CDTF">2020-09-02T19:21:44Z</dcterms:created>
  <dcterms:modified xsi:type="dcterms:W3CDTF">2021-04-19T04:20:44Z</dcterms:modified>
  <cp:category>AWS RE:INVENT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